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11.xml" ContentType="application/vnd.openxmlformats-officedocument.presentationml.slide+xml"/>
  <Override PartName="/ppt/slides/slide1.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s/slide3.xml" ContentType="application/vnd.openxmlformats-officedocument.presentationml.slide+xml"/>
  <Override PartName="/ppt/slides/slide7.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3.xml" ContentType="application/vnd.openxmlformats-officedocument.presentationml.notesSlide+xml"/>
  <Override PartName="/ppt/notesSlides/notesSlide1.xml" ContentType="application/vnd.openxmlformats-officedocument.presentationml.notesSlide+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notesSlides/notesSlide2.xml" ContentType="application/vnd.openxmlformats-officedocument.presentationml.notesSlide+xml"/>
  <Override PartName="/ppt/commentAuthors.xml" ContentType="application/vnd.openxmlformats-officedocument.presentationml.commentAuthors+xml"/>
  <Override PartName="/ppt/notesMasters/notesMaster1.xml" ContentType="application/vnd.openxmlformats-officedocument.presentationml.notesMaster+xml"/>
  <Override PartName="/ppt/theme/theme1.xml" ContentType="application/vnd.openxmlformats-officedocument.theme+xml"/>
  <Override PartName="/ppt/handoutMasters/handoutMaster1.xml" ContentType="application/vnd.openxmlformats-officedocument.presentationml.handoutMaster+xml"/>
  <Override PartName="/ppt/theme/theme3.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13"/>
  </p:notesMasterIdLst>
  <p:handoutMasterIdLst>
    <p:handoutMasterId r:id="rId14"/>
  </p:handoutMasterIdLst>
  <p:sldIdLst>
    <p:sldId id="269" r:id="rId2"/>
    <p:sldId id="418" r:id="rId3"/>
    <p:sldId id="399" r:id="rId4"/>
    <p:sldId id="405" r:id="rId5"/>
    <p:sldId id="406" r:id="rId6"/>
    <p:sldId id="415" r:id="rId7"/>
    <p:sldId id="408" r:id="rId8"/>
    <p:sldId id="413" r:id="rId9"/>
    <p:sldId id="416" r:id="rId10"/>
    <p:sldId id="417" r:id="rId11"/>
    <p:sldId id="279" r:id="rId12"/>
  </p:sldIdLst>
  <p:sldSz cx="9144000" cy="6858000" type="screen4x3"/>
  <p:notesSz cx="6797675" cy="9926638"/>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j-Britt Winther" initials="MW"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6A"/>
    <a:srgbClr val="0054A6"/>
    <a:srgbClr val="578EC4"/>
    <a:srgbClr val="FFFFFF"/>
    <a:srgbClr val="A5CC3B"/>
    <a:srgbClr val="505050"/>
    <a:srgbClr val="000000"/>
    <a:srgbClr val="D1D3E1"/>
    <a:srgbClr val="CADB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06" autoAdjust="0"/>
    <p:restoredTop sz="77620" autoAdjust="0"/>
  </p:normalViewPr>
  <p:slideViewPr>
    <p:cSldViewPr snapToObjects="1">
      <p:cViewPr varScale="1">
        <p:scale>
          <a:sx n="69" d="100"/>
          <a:sy n="69" d="100"/>
        </p:scale>
        <p:origin x="2011" y="62"/>
      </p:cViewPr>
      <p:guideLst>
        <p:guide orient="horz" pos="2160"/>
        <p:guide pos="2880"/>
      </p:guideLst>
    </p:cSldViewPr>
  </p:slideViewPr>
  <p:notesTextViewPr>
    <p:cViewPr>
      <p:scale>
        <a:sx n="100" d="100"/>
        <a:sy n="100" d="100"/>
      </p:scale>
      <p:origin x="0" y="0"/>
    </p:cViewPr>
  </p:notesTextViewPr>
  <p:notesViewPr>
    <p:cSldViewPr snapToObjects="1">
      <p:cViewPr varScale="1">
        <p:scale>
          <a:sx n="53" d="100"/>
          <a:sy n="53" d="100"/>
        </p:scale>
        <p:origin x="-2868" y="-10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23" Type="http://schemas.openxmlformats.org/officeDocument/2006/relationships/customXml" Target="../customXml/item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 Id="rId22"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1" name="Rectangle 3"/>
          <p:cNvSpPr>
            <a:spLocks noGrp="1" noChangeArrowheads="1"/>
          </p:cNvSpPr>
          <p:nvPr>
            <p:ph type="dt" sz="quarter" idx="1"/>
          </p:nvPr>
        </p:nvSpPr>
        <p:spPr bwMode="auto">
          <a:xfrm>
            <a:off x="3664766" y="167168"/>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pPr>
              <a:defRPr/>
            </a:pPr>
            <a:fld id="{1A928155-E9E9-429A-B881-1F09037837DB}" type="datetime2">
              <a:rPr lang="da-DK"/>
              <a:pPr>
                <a:defRPr/>
              </a:pPr>
              <a:t>2. september 2015</a:t>
            </a:fld>
            <a:endParaRPr lang="en-US"/>
          </a:p>
        </p:txBody>
      </p:sp>
      <p:sp>
        <p:nvSpPr>
          <p:cNvPr id="17412" name="Rectangle 4"/>
          <p:cNvSpPr>
            <a:spLocks noGrp="1" noChangeArrowheads="1"/>
          </p:cNvSpPr>
          <p:nvPr>
            <p:ph type="ftr" sz="quarter" idx="2"/>
          </p:nvPr>
        </p:nvSpPr>
        <p:spPr bwMode="auto">
          <a:xfrm>
            <a:off x="168369" y="9263139"/>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000"/>
            </a:lvl1pPr>
          </a:lstStyle>
          <a:p>
            <a:r>
              <a:rPr lang="en-US" dirty="0"/>
              <a:t>Copyright © </a:t>
            </a:r>
            <a:r>
              <a:rPr lang="en-US" dirty="0" smtClean="0"/>
              <a:t>IKAS</a:t>
            </a:r>
            <a:endParaRPr lang="en-US" dirty="0"/>
          </a:p>
        </p:txBody>
      </p:sp>
      <p:sp>
        <p:nvSpPr>
          <p:cNvPr id="17413" name="Rectangle 5"/>
          <p:cNvSpPr>
            <a:spLocks noGrp="1" noChangeArrowheads="1"/>
          </p:cNvSpPr>
          <p:nvPr>
            <p:ph type="sldNum" sz="quarter" idx="3"/>
          </p:nvPr>
        </p:nvSpPr>
        <p:spPr bwMode="auto">
          <a:xfrm>
            <a:off x="3683649" y="9263139"/>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000"/>
            </a:lvl1pPr>
          </a:lstStyle>
          <a:p>
            <a:pPr>
              <a:defRPr/>
            </a:pPr>
            <a:fld id="{BA39CE9D-8D64-41DD-A620-D86CF051D8FD}" type="slidenum">
              <a:rPr lang="en-US"/>
              <a:pPr>
                <a:defRPr/>
              </a:pPr>
              <a:t>‹nr.›</a:t>
            </a:fld>
            <a:endParaRPr lang="en-US"/>
          </a:p>
        </p:txBody>
      </p:sp>
    </p:spTree>
    <p:extLst>
      <p:ext uri="{BB962C8B-B14F-4D97-AF65-F5344CB8AC3E}">
        <p14:creationId xmlns:p14="http://schemas.microsoft.com/office/powerpoint/2010/main" val="28929759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5" name="Rectangle 3"/>
          <p:cNvSpPr>
            <a:spLocks noGrp="1" noChangeArrowheads="1"/>
          </p:cNvSpPr>
          <p:nvPr>
            <p:ph type="dt" idx="1"/>
          </p:nvPr>
        </p:nvSpPr>
        <p:spPr bwMode="auto">
          <a:xfrm>
            <a:off x="3710421" y="124052"/>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pPr>
              <a:defRPr/>
            </a:pPr>
            <a:fld id="{EF1B2A30-0CA2-48A7-86C0-0DEC68C1BCB7}" type="datetime2">
              <a:rPr lang="da-DK"/>
              <a:pPr>
                <a:defRPr/>
              </a:pPr>
              <a:t>2. september 2015</a:t>
            </a:fld>
            <a:endParaRPr lang="en-US"/>
          </a:p>
        </p:txBody>
      </p:sp>
      <p:sp>
        <p:nvSpPr>
          <p:cNvPr id="14340"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79768" y="4715153"/>
            <a:ext cx="5438140" cy="44669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7412" name="Rectangle 4"/>
          <p:cNvSpPr>
            <a:spLocks noGrp="1" noChangeArrowheads="1"/>
          </p:cNvSpPr>
          <p:nvPr>
            <p:ph type="ftr" sz="quarter" idx="2"/>
          </p:nvPr>
        </p:nvSpPr>
        <p:spPr bwMode="auto">
          <a:xfrm>
            <a:off x="168369" y="9263139"/>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000"/>
            </a:lvl1pPr>
          </a:lstStyle>
          <a:p>
            <a:r>
              <a:rPr lang="en-US" dirty="0" smtClean="0"/>
              <a:t>Copyright © IKAS</a:t>
            </a:r>
            <a:endParaRPr lang="en-US" dirty="0"/>
          </a:p>
        </p:txBody>
      </p:sp>
      <p:sp>
        <p:nvSpPr>
          <p:cNvPr id="17413" name="Rectangle 5"/>
          <p:cNvSpPr>
            <a:spLocks noGrp="1" noChangeArrowheads="1"/>
          </p:cNvSpPr>
          <p:nvPr>
            <p:ph type="sldNum" sz="quarter" idx="3"/>
          </p:nvPr>
        </p:nvSpPr>
        <p:spPr bwMode="auto">
          <a:xfrm>
            <a:off x="3683649" y="9263139"/>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000"/>
            </a:lvl1pPr>
          </a:lstStyle>
          <a:p>
            <a:pPr>
              <a:defRPr/>
            </a:pPr>
            <a:fld id="{7238F078-390F-41E4-B6F0-AC327A728D3A}" type="slidenum">
              <a:rPr lang="en-US"/>
              <a:pPr>
                <a:defRPr/>
              </a:pPr>
              <a:t>‹nr.›</a:t>
            </a:fld>
            <a:endParaRPr lang="en-US"/>
          </a:p>
        </p:txBody>
      </p:sp>
    </p:spTree>
    <p:extLst>
      <p:ext uri="{BB962C8B-B14F-4D97-AF65-F5344CB8AC3E}">
        <p14:creationId xmlns:p14="http://schemas.microsoft.com/office/powerpoint/2010/main" val="740983174"/>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ato 3"/>
          <p:cNvSpPr>
            <a:spLocks noGrp="1"/>
          </p:cNvSpPr>
          <p:nvPr>
            <p:ph type="dt" idx="10"/>
          </p:nvPr>
        </p:nvSpPr>
        <p:spPr/>
        <p:txBody>
          <a:bodyPr/>
          <a:lstStyle/>
          <a:p>
            <a:pPr>
              <a:defRPr/>
            </a:pPr>
            <a:fld id="{EF1B2A30-0CA2-48A7-86C0-0DEC68C1BCB7}" type="datetime2">
              <a:rPr lang="da-DK" smtClean="0"/>
              <a:pPr>
                <a:defRPr/>
              </a:pPr>
              <a:t>2. september 2015</a:t>
            </a:fld>
            <a:endParaRPr lang="en-US"/>
          </a:p>
        </p:txBody>
      </p:sp>
      <p:sp>
        <p:nvSpPr>
          <p:cNvPr id="5" name="Pladsholder til sidefod 4"/>
          <p:cNvSpPr>
            <a:spLocks noGrp="1"/>
          </p:cNvSpPr>
          <p:nvPr>
            <p:ph type="ftr" sz="quarter" idx="11"/>
          </p:nvPr>
        </p:nvSpPr>
        <p:spPr/>
        <p:txBody>
          <a:bodyPr/>
          <a:lstStyle/>
          <a:p>
            <a:r>
              <a:rPr lang="en-US" smtClean="0"/>
              <a:t>Copyright © IKAS</a:t>
            </a:r>
            <a:endParaRPr lang="en-US" dirty="0"/>
          </a:p>
        </p:txBody>
      </p:sp>
      <p:sp>
        <p:nvSpPr>
          <p:cNvPr id="6" name="Pladsholder til diasnummer 5"/>
          <p:cNvSpPr>
            <a:spLocks noGrp="1"/>
          </p:cNvSpPr>
          <p:nvPr>
            <p:ph type="sldNum" sz="quarter" idx="12"/>
          </p:nvPr>
        </p:nvSpPr>
        <p:spPr/>
        <p:txBody>
          <a:bodyPr/>
          <a:lstStyle/>
          <a:p>
            <a:pPr>
              <a:defRPr/>
            </a:pPr>
            <a:fld id="{7238F078-390F-41E4-B6F0-AC327A728D3A}" type="slidenum">
              <a:rPr lang="en-US" smtClean="0"/>
              <a:pPr>
                <a:defRPr/>
              </a:pPr>
              <a:t>1</a:t>
            </a:fld>
            <a:endParaRPr lang="en-US"/>
          </a:p>
        </p:txBody>
      </p:sp>
    </p:spTree>
    <p:extLst>
      <p:ext uri="{BB962C8B-B14F-4D97-AF65-F5344CB8AC3E}">
        <p14:creationId xmlns:p14="http://schemas.microsoft.com/office/powerpoint/2010/main" val="23064462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da-DK" altLang="da-DK" sz="1200" dirty="0" smtClean="0">
              <a:solidFill>
                <a:srgbClr val="000066"/>
              </a:solidFill>
            </a:endParaRPr>
          </a:p>
          <a:p>
            <a:endParaRPr lang="da-DK" dirty="0"/>
          </a:p>
        </p:txBody>
      </p:sp>
      <p:sp>
        <p:nvSpPr>
          <p:cNvPr id="4" name="Pladsholder til dato 3"/>
          <p:cNvSpPr>
            <a:spLocks noGrp="1"/>
          </p:cNvSpPr>
          <p:nvPr>
            <p:ph type="dt" idx="10"/>
          </p:nvPr>
        </p:nvSpPr>
        <p:spPr/>
        <p:txBody>
          <a:bodyPr/>
          <a:lstStyle/>
          <a:p>
            <a:pPr>
              <a:defRPr/>
            </a:pPr>
            <a:fld id="{EF1B2A30-0CA2-48A7-86C0-0DEC68C1BCB7}" type="datetime2">
              <a:rPr lang="da-DK" smtClean="0"/>
              <a:pPr>
                <a:defRPr/>
              </a:pPr>
              <a:t>2. september 2015</a:t>
            </a:fld>
            <a:endParaRPr lang="en-US"/>
          </a:p>
        </p:txBody>
      </p:sp>
      <p:sp>
        <p:nvSpPr>
          <p:cNvPr id="5" name="Pladsholder til sidefod 4"/>
          <p:cNvSpPr>
            <a:spLocks noGrp="1"/>
          </p:cNvSpPr>
          <p:nvPr>
            <p:ph type="ftr" sz="quarter" idx="11"/>
          </p:nvPr>
        </p:nvSpPr>
        <p:spPr/>
        <p:txBody>
          <a:bodyPr/>
          <a:lstStyle/>
          <a:p>
            <a:r>
              <a:rPr lang="en-US" smtClean="0"/>
              <a:t>Copyright © IKAS</a:t>
            </a:r>
            <a:endParaRPr lang="en-US" dirty="0"/>
          </a:p>
        </p:txBody>
      </p:sp>
      <p:sp>
        <p:nvSpPr>
          <p:cNvPr id="6" name="Pladsholder til diasnummer 5"/>
          <p:cNvSpPr>
            <a:spLocks noGrp="1"/>
          </p:cNvSpPr>
          <p:nvPr>
            <p:ph type="sldNum" sz="quarter" idx="12"/>
          </p:nvPr>
        </p:nvSpPr>
        <p:spPr/>
        <p:txBody>
          <a:bodyPr/>
          <a:lstStyle/>
          <a:p>
            <a:pPr>
              <a:defRPr/>
            </a:pPr>
            <a:fld id="{7238F078-390F-41E4-B6F0-AC327A728D3A}" type="slidenum">
              <a:rPr lang="en-US" smtClean="0"/>
              <a:pPr>
                <a:defRPr/>
              </a:pPr>
              <a:t>3</a:t>
            </a:fld>
            <a:endParaRPr lang="en-US"/>
          </a:p>
        </p:txBody>
      </p:sp>
    </p:spTree>
    <p:extLst>
      <p:ext uri="{BB962C8B-B14F-4D97-AF65-F5344CB8AC3E}">
        <p14:creationId xmlns:p14="http://schemas.microsoft.com/office/powerpoint/2010/main" val="2990928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ato 3"/>
          <p:cNvSpPr>
            <a:spLocks noGrp="1"/>
          </p:cNvSpPr>
          <p:nvPr>
            <p:ph type="dt" idx="10"/>
          </p:nvPr>
        </p:nvSpPr>
        <p:spPr/>
        <p:txBody>
          <a:bodyPr/>
          <a:lstStyle/>
          <a:p>
            <a:pPr>
              <a:defRPr/>
            </a:pPr>
            <a:fld id="{EF1B2A30-0CA2-48A7-86C0-0DEC68C1BCB7}" type="datetime2">
              <a:rPr lang="da-DK" smtClean="0"/>
              <a:pPr>
                <a:defRPr/>
              </a:pPr>
              <a:t>2. september 2015</a:t>
            </a:fld>
            <a:endParaRPr lang="en-US"/>
          </a:p>
        </p:txBody>
      </p:sp>
      <p:sp>
        <p:nvSpPr>
          <p:cNvPr id="5" name="Pladsholder til sidefod 4"/>
          <p:cNvSpPr>
            <a:spLocks noGrp="1"/>
          </p:cNvSpPr>
          <p:nvPr>
            <p:ph type="ftr" sz="quarter" idx="11"/>
          </p:nvPr>
        </p:nvSpPr>
        <p:spPr/>
        <p:txBody>
          <a:bodyPr/>
          <a:lstStyle/>
          <a:p>
            <a:r>
              <a:rPr lang="en-US" smtClean="0"/>
              <a:t>Copyright © IKAS</a:t>
            </a:r>
            <a:endParaRPr lang="en-US" dirty="0"/>
          </a:p>
        </p:txBody>
      </p:sp>
      <p:sp>
        <p:nvSpPr>
          <p:cNvPr id="6" name="Pladsholder til diasnummer 5"/>
          <p:cNvSpPr>
            <a:spLocks noGrp="1"/>
          </p:cNvSpPr>
          <p:nvPr>
            <p:ph type="sldNum" sz="quarter" idx="12"/>
          </p:nvPr>
        </p:nvSpPr>
        <p:spPr/>
        <p:txBody>
          <a:bodyPr/>
          <a:lstStyle/>
          <a:p>
            <a:pPr>
              <a:defRPr/>
            </a:pPr>
            <a:fld id="{7238F078-390F-41E4-B6F0-AC327A728D3A}" type="slidenum">
              <a:rPr lang="en-US" smtClean="0"/>
              <a:pPr>
                <a:defRPr/>
              </a:pPr>
              <a:t>5</a:t>
            </a:fld>
            <a:endParaRPr lang="en-US"/>
          </a:p>
        </p:txBody>
      </p:sp>
    </p:spTree>
    <p:extLst>
      <p:ext uri="{BB962C8B-B14F-4D97-AF65-F5344CB8AC3E}">
        <p14:creationId xmlns:p14="http://schemas.microsoft.com/office/powerpoint/2010/main" val="1006417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ato 3"/>
          <p:cNvSpPr>
            <a:spLocks noGrp="1"/>
          </p:cNvSpPr>
          <p:nvPr>
            <p:ph type="dt" idx="10"/>
          </p:nvPr>
        </p:nvSpPr>
        <p:spPr/>
        <p:txBody>
          <a:bodyPr/>
          <a:lstStyle/>
          <a:p>
            <a:pPr>
              <a:defRPr/>
            </a:pPr>
            <a:fld id="{EF1B2A30-0CA2-48A7-86C0-0DEC68C1BCB7}" type="datetime2">
              <a:rPr lang="da-DK" smtClean="0"/>
              <a:pPr>
                <a:defRPr/>
              </a:pPr>
              <a:t>2. september 2015</a:t>
            </a:fld>
            <a:endParaRPr lang="en-US"/>
          </a:p>
        </p:txBody>
      </p:sp>
      <p:sp>
        <p:nvSpPr>
          <p:cNvPr id="5" name="Pladsholder til sidefod 4"/>
          <p:cNvSpPr>
            <a:spLocks noGrp="1"/>
          </p:cNvSpPr>
          <p:nvPr>
            <p:ph type="ftr" sz="quarter" idx="11"/>
          </p:nvPr>
        </p:nvSpPr>
        <p:spPr/>
        <p:txBody>
          <a:bodyPr/>
          <a:lstStyle/>
          <a:p>
            <a:r>
              <a:rPr lang="en-US" smtClean="0"/>
              <a:t>Copyright © IKAS</a:t>
            </a:r>
            <a:endParaRPr lang="en-US" dirty="0"/>
          </a:p>
        </p:txBody>
      </p:sp>
      <p:sp>
        <p:nvSpPr>
          <p:cNvPr id="6" name="Pladsholder til diasnummer 5"/>
          <p:cNvSpPr>
            <a:spLocks noGrp="1"/>
          </p:cNvSpPr>
          <p:nvPr>
            <p:ph type="sldNum" sz="quarter" idx="12"/>
          </p:nvPr>
        </p:nvSpPr>
        <p:spPr/>
        <p:txBody>
          <a:bodyPr/>
          <a:lstStyle/>
          <a:p>
            <a:pPr>
              <a:defRPr/>
            </a:pPr>
            <a:fld id="{7238F078-390F-41E4-B6F0-AC327A728D3A}" type="slidenum">
              <a:rPr lang="en-US" smtClean="0"/>
              <a:pPr>
                <a:defRPr/>
              </a:pPr>
              <a:t>6</a:t>
            </a:fld>
            <a:endParaRPr lang="en-US"/>
          </a:p>
        </p:txBody>
      </p:sp>
    </p:spTree>
    <p:extLst>
      <p:ext uri="{BB962C8B-B14F-4D97-AF65-F5344CB8AC3E}">
        <p14:creationId xmlns:p14="http://schemas.microsoft.com/office/powerpoint/2010/main" val="1006417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ato 3"/>
          <p:cNvSpPr>
            <a:spLocks noGrp="1"/>
          </p:cNvSpPr>
          <p:nvPr>
            <p:ph type="dt" idx="10"/>
          </p:nvPr>
        </p:nvSpPr>
        <p:spPr/>
        <p:txBody>
          <a:bodyPr/>
          <a:lstStyle/>
          <a:p>
            <a:pPr>
              <a:defRPr/>
            </a:pPr>
            <a:fld id="{EF1B2A30-0CA2-48A7-86C0-0DEC68C1BCB7}" type="datetime2">
              <a:rPr lang="da-DK" smtClean="0"/>
              <a:pPr>
                <a:defRPr/>
              </a:pPr>
              <a:t>2. september 2015</a:t>
            </a:fld>
            <a:endParaRPr lang="en-US"/>
          </a:p>
        </p:txBody>
      </p:sp>
      <p:sp>
        <p:nvSpPr>
          <p:cNvPr id="5" name="Pladsholder til sidefod 4"/>
          <p:cNvSpPr>
            <a:spLocks noGrp="1"/>
          </p:cNvSpPr>
          <p:nvPr>
            <p:ph type="ftr" sz="quarter" idx="11"/>
          </p:nvPr>
        </p:nvSpPr>
        <p:spPr/>
        <p:txBody>
          <a:bodyPr/>
          <a:lstStyle/>
          <a:p>
            <a:r>
              <a:rPr lang="en-US" smtClean="0"/>
              <a:t>Copyright © IKAS</a:t>
            </a:r>
            <a:endParaRPr lang="en-US" dirty="0"/>
          </a:p>
        </p:txBody>
      </p:sp>
      <p:sp>
        <p:nvSpPr>
          <p:cNvPr id="6" name="Pladsholder til diasnummer 5"/>
          <p:cNvSpPr>
            <a:spLocks noGrp="1"/>
          </p:cNvSpPr>
          <p:nvPr>
            <p:ph type="sldNum" sz="quarter" idx="12"/>
          </p:nvPr>
        </p:nvSpPr>
        <p:spPr/>
        <p:txBody>
          <a:bodyPr/>
          <a:lstStyle/>
          <a:p>
            <a:pPr>
              <a:defRPr/>
            </a:pPr>
            <a:fld id="{7238F078-390F-41E4-B6F0-AC327A728D3A}" type="slidenum">
              <a:rPr lang="en-US" smtClean="0"/>
              <a:pPr>
                <a:defRPr/>
              </a:pPr>
              <a:t>11</a:t>
            </a:fld>
            <a:endParaRPr lang="en-US"/>
          </a:p>
        </p:txBody>
      </p:sp>
    </p:spTree>
    <p:extLst>
      <p:ext uri="{BB962C8B-B14F-4D97-AF65-F5344CB8AC3E}">
        <p14:creationId xmlns:p14="http://schemas.microsoft.com/office/powerpoint/2010/main" val="12757450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DDKM-logo">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da-DK" kern="1000" dirty="0" smtClean="0">
                <a:solidFill>
                  <a:srgbClr val="002D6A"/>
                </a:solidFill>
                <a:latin typeface="Tahoma"/>
                <a:ea typeface="Times New Roman"/>
                <a:cs typeface="Times New Roman"/>
              </a:rPr>
              <a:t>Institut for Kvalitet og Akkreditering</a:t>
            </a:r>
          </a:p>
          <a:p>
            <a:pPr>
              <a:spcBef>
                <a:spcPct val="0"/>
              </a:spcBef>
            </a:pPr>
            <a:r>
              <a:rPr lang="da-DK" kern="1000" dirty="0" smtClean="0">
                <a:solidFill>
                  <a:srgbClr val="002D6A"/>
                </a:solidFill>
                <a:latin typeface="Tahoma"/>
                <a:ea typeface="Times New Roman"/>
                <a:cs typeface="Times New Roman"/>
              </a:rPr>
              <a:t>i Sundhedsvæsenet</a:t>
            </a:r>
          </a:p>
        </p:txBody>
      </p:sp>
      <p:sp>
        <p:nvSpPr>
          <p:cNvPr id="4" name="Slide Number Placeholder 3"/>
          <p:cNvSpPr>
            <a:spLocks noGrp="1"/>
          </p:cNvSpPr>
          <p:nvPr>
            <p:ph type="sldNum" sz="quarter" idx="11"/>
          </p:nvPr>
        </p:nvSpPr>
        <p:spPr/>
        <p:txBody>
          <a:bodyPr/>
          <a:lstStyle/>
          <a:p>
            <a:fld id="{C0C450C8-620A-4854-8E8D-268B99C0AD96}" type="slidenum">
              <a:rPr lang="en-US" smtClean="0"/>
              <a:pPr/>
              <a:t>‹nr.›</a:t>
            </a:fld>
            <a:endParaRPr lang="en-US" dirty="0"/>
          </a:p>
        </p:txBody>
      </p:sp>
      <p:sp>
        <p:nvSpPr>
          <p:cNvPr id="5" name="Date Placeholder 4"/>
          <p:cNvSpPr>
            <a:spLocks noGrp="1"/>
          </p:cNvSpPr>
          <p:nvPr>
            <p:ph type="dt" sz="half" idx="12"/>
          </p:nvPr>
        </p:nvSpPr>
        <p:spPr/>
        <p:txBody>
          <a:bodyPr/>
          <a:lstStyle>
            <a:lvl1pPr>
              <a:defRPr lang="da-DK" smtClean="0"/>
            </a:lvl1pPr>
          </a:lstStyle>
          <a:p>
            <a:fld id="{FB5FDACF-7F92-44B7-AC11-CE333D10B616}" type="datetime1">
              <a:rPr lang="da-DK" smtClean="0"/>
              <a:t>02-09-2015</a:t>
            </a:fld>
            <a:endParaRPr lang="da-DK" dirty="0"/>
          </a:p>
        </p:txBody>
      </p:sp>
      <p:pic>
        <p:nvPicPr>
          <p:cNvPr id="6" name="Picture 5" descr="DDKM.png"/>
          <p:cNvPicPr>
            <a:picLocks noChangeAspect="1"/>
          </p:cNvPicPr>
          <p:nvPr userDrawn="1"/>
        </p:nvPicPr>
        <p:blipFill>
          <a:blip r:embed="rId2" cstate="print"/>
          <a:stretch>
            <a:fillRect/>
          </a:stretch>
        </p:blipFill>
        <p:spPr>
          <a:xfrm>
            <a:off x="899591" y="1314890"/>
            <a:ext cx="7304673" cy="3816424"/>
          </a:xfrm>
          <a:prstGeom prst="rect">
            <a:avLst/>
          </a:prstGeom>
        </p:spPr>
      </p:pic>
      <p:sp>
        <p:nvSpPr>
          <p:cNvPr id="2" name="Title 1"/>
          <p:cNvSpPr>
            <a:spLocks noGrp="1"/>
          </p:cNvSpPr>
          <p:nvPr>
            <p:ph type="title" hasCustomPrompt="1"/>
          </p:nvPr>
        </p:nvSpPr>
        <p:spPr>
          <a:xfrm>
            <a:off x="1543098" y="1362292"/>
            <a:ext cx="5972604" cy="1133095"/>
          </a:xfrm>
        </p:spPr>
        <p:txBody>
          <a:bodyPr anchor="ctr" anchorCtr="0"/>
          <a:lstStyle>
            <a:lvl1pPr>
              <a:defRPr sz="3000" b="0"/>
            </a:lvl1pPr>
          </a:lstStyle>
          <a:p>
            <a:r>
              <a:rPr lang="da-DK" noProof="0" dirty="0" smtClean="0"/>
              <a:t>Den Danske Kvalitetsmodel</a:t>
            </a:r>
            <a:endParaRPr lang="da-DK" noProof="0" dirty="0"/>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preserve="1" userDrawn="1">
  <p:cSld name="Titeldias">
    <p:spTree>
      <p:nvGrpSpPr>
        <p:cNvPr id="1" name=""/>
        <p:cNvGrpSpPr/>
        <p:nvPr/>
      </p:nvGrpSpPr>
      <p:grpSpPr>
        <a:xfrm>
          <a:off x="0" y="0"/>
          <a:ext cx="0" cy="0"/>
          <a:chOff x="0" y="0"/>
          <a:chExt cx="0" cy="0"/>
        </a:xfrm>
      </p:grpSpPr>
      <p:sp>
        <p:nvSpPr>
          <p:cNvPr id="120846" name="Rectangle 14"/>
          <p:cNvSpPr>
            <a:spLocks noGrp="1" noChangeArrowheads="1"/>
          </p:cNvSpPr>
          <p:nvPr>
            <p:ph type="ctrTitle"/>
          </p:nvPr>
        </p:nvSpPr>
        <p:spPr>
          <a:xfrm>
            <a:off x="971600" y="1556792"/>
            <a:ext cx="7200800" cy="1152000"/>
          </a:xfrm>
        </p:spPr>
        <p:txBody>
          <a:bodyPr anchor="b" anchorCtr="0"/>
          <a:lstStyle>
            <a:lvl1pPr>
              <a:defRPr smtClean="0"/>
            </a:lvl1pPr>
          </a:lstStyle>
          <a:p>
            <a:r>
              <a:rPr lang="da-DK" smtClean="0"/>
              <a:t>Klik for at redigere titeltypografi i masteren</a:t>
            </a:r>
            <a:endParaRPr lang="da-DK" dirty="0" smtClean="0"/>
          </a:p>
        </p:txBody>
      </p:sp>
      <p:sp>
        <p:nvSpPr>
          <p:cNvPr id="120869" name="Rectangle 37"/>
          <p:cNvSpPr>
            <a:spLocks noGrp="1" noChangeArrowheads="1"/>
          </p:cNvSpPr>
          <p:nvPr>
            <p:ph type="sldNum" sz="quarter" idx="4"/>
          </p:nvPr>
        </p:nvSpPr>
        <p:spPr/>
        <p:txBody>
          <a:bodyPr/>
          <a:lstStyle>
            <a:lvl1pPr>
              <a:defRPr sz="1600"/>
            </a:lvl1pPr>
          </a:lstStyle>
          <a:p>
            <a:fld id="{77946A50-E035-42D8-8F3F-EDB681D4D565}" type="slidenum">
              <a:rPr lang="en-US" smtClean="0"/>
              <a:pPr/>
              <a:t>‹nr.›</a:t>
            </a:fld>
            <a:endParaRPr lang="en-US" dirty="0"/>
          </a:p>
        </p:txBody>
      </p:sp>
      <p:sp>
        <p:nvSpPr>
          <p:cNvPr id="120874" name="Rectangle 42"/>
          <p:cNvSpPr>
            <a:spLocks noGrp="1" noChangeArrowheads="1"/>
          </p:cNvSpPr>
          <p:nvPr>
            <p:ph type="dt" sz="half" idx="2"/>
          </p:nvPr>
        </p:nvSpPr>
        <p:spPr/>
        <p:txBody>
          <a:bodyPr/>
          <a:lstStyle>
            <a:lvl1pPr>
              <a:defRPr lang="da-DK" smtClean="0"/>
            </a:lvl1pPr>
          </a:lstStyle>
          <a:p>
            <a:fld id="{B14EB1F9-BE50-4E30-B806-1CD2F9A61013}" type="datetime1">
              <a:rPr lang="da-DK" smtClean="0"/>
              <a:t>02-09-2015</a:t>
            </a:fld>
            <a:endParaRPr lang="da-DK" dirty="0"/>
          </a:p>
        </p:txBody>
      </p:sp>
      <p:sp>
        <p:nvSpPr>
          <p:cNvPr id="13" name="Undertitel 2"/>
          <p:cNvSpPr>
            <a:spLocks noGrp="1"/>
          </p:cNvSpPr>
          <p:nvPr>
            <p:ph type="subTitle" idx="1"/>
          </p:nvPr>
        </p:nvSpPr>
        <p:spPr>
          <a:xfrm>
            <a:off x="971600" y="2818440"/>
            <a:ext cx="7200800" cy="1152128"/>
          </a:xfrm>
        </p:spPr>
        <p:txBody>
          <a:bodyPr/>
          <a:lstStyle>
            <a:lvl1pPr marL="0" indent="0" algn="l">
              <a:buNone/>
              <a:defRPr sz="2200" b="1">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smtClean="0"/>
              <a:t>Klik for at redigere undertiteltypografien i masteren</a:t>
            </a:r>
            <a:endParaRPr lang="da-DK" dirty="0"/>
          </a:p>
        </p:txBody>
      </p:sp>
      <p:sp>
        <p:nvSpPr>
          <p:cNvPr id="14" name="Rectangle 36"/>
          <p:cNvSpPr>
            <a:spLocks noGrp="1" noChangeArrowheads="1"/>
          </p:cNvSpPr>
          <p:nvPr>
            <p:ph type="ftr" sz="quarter" idx="3"/>
          </p:nvPr>
        </p:nvSpPr>
        <p:spPr bwMode="auto">
          <a:xfrm>
            <a:off x="1332000" y="6249600"/>
            <a:ext cx="2231926" cy="3317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0" marR="0" indent="0" algn="l" defTabSz="914400" rtl="0" eaLnBrk="1" fontAlgn="base" latinLnBrk="0" hangingPunct="1">
              <a:lnSpc>
                <a:spcPct val="100000"/>
              </a:lnSpc>
              <a:spcBef>
                <a:spcPts val="1400"/>
              </a:spcBef>
              <a:spcAft>
                <a:spcPts val="0"/>
              </a:spcAft>
              <a:buClrTx/>
              <a:buSzTx/>
              <a:buFontTx/>
              <a:buNone/>
              <a:tabLst>
                <a:tab pos="5832475" algn="r"/>
              </a:tabLst>
              <a:defRPr sz="900" noProof="1">
                <a:solidFill>
                  <a:srgbClr val="505050"/>
                </a:solidFill>
                <a:latin typeface="Calibri" pitchFamily="34" charset="0"/>
              </a:defRPr>
            </a:lvl1pPr>
          </a:lstStyle>
          <a:p>
            <a:r>
              <a:rPr lang="da-DK" kern="1000" dirty="0" smtClean="0">
                <a:solidFill>
                  <a:srgbClr val="002D6A"/>
                </a:solidFill>
                <a:latin typeface="Tahoma"/>
                <a:ea typeface="Times New Roman"/>
                <a:cs typeface="Times New Roman"/>
              </a:rPr>
              <a:t>Institut for Kvalitet og Akkreditering</a:t>
            </a:r>
          </a:p>
          <a:p>
            <a:pPr>
              <a:spcBef>
                <a:spcPct val="0"/>
              </a:spcBef>
            </a:pPr>
            <a:r>
              <a:rPr lang="da-DK" kern="1000" dirty="0" smtClean="0">
                <a:solidFill>
                  <a:srgbClr val="002D6A"/>
                </a:solidFill>
                <a:latin typeface="Tahoma"/>
                <a:ea typeface="Times New Roman"/>
                <a:cs typeface="Times New Roman"/>
              </a:rPr>
              <a:t>i Sundhedsvæsenet</a:t>
            </a:r>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preserve="1" userDrawn="1">
  <p:cSld name="Titel + bullets - 1 spalte">
    <p:spTree>
      <p:nvGrpSpPr>
        <p:cNvPr id="1" name=""/>
        <p:cNvGrpSpPr/>
        <p:nvPr/>
      </p:nvGrpSpPr>
      <p:grpSpPr>
        <a:xfrm>
          <a:off x="0" y="0"/>
          <a:ext cx="0" cy="0"/>
          <a:chOff x="0" y="0"/>
          <a:chExt cx="0" cy="0"/>
        </a:xfrm>
      </p:grpSpPr>
      <p:sp>
        <p:nvSpPr>
          <p:cNvPr id="120869" name="Rectangle 37"/>
          <p:cNvSpPr>
            <a:spLocks noGrp="1" noChangeArrowheads="1"/>
          </p:cNvSpPr>
          <p:nvPr>
            <p:ph type="sldNum" sz="quarter" idx="4"/>
          </p:nvPr>
        </p:nvSpPr>
        <p:spPr/>
        <p:txBody>
          <a:bodyPr/>
          <a:lstStyle>
            <a:lvl1pPr>
              <a:defRPr sz="1600"/>
            </a:lvl1pPr>
          </a:lstStyle>
          <a:p>
            <a:fld id="{77946A50-E035-42D8-8F3F-EDB681D4D565}" type="slidenum">
              <a:rPr lang="en-US" smtClean="0"/>
              <a:pPr/>
              <a:t>‹nr.›</a:t>
            </a:fld>
            <a:endParaRPr lang="en-US" dirty="0"/>
          </a:p>
        </p:txBody>
      </p:sp>
      <p:sp>
        <p:nvSpPr>
          <p:cNvPr id="120874" name="Rectangle 42"/>
          <p:cNvSpPr>
            <a:spLocks noGrp="1" noChangeArrowheads="1"/>
          </p:cNvSpPr>
          <p:nvPr>
            <p:ph type="dt" sz="half" idx="2"/>
          </p:nvPr>
        </p:nvSpPr>
        <p:spPr/>
        <p:txBody>
          <a:bodyPr/>
          <a:lstStyle>
            <a:lvl1pPr>
              <a:defRPr lang="da-DK" smtClean="0"/>
            </a:lvl1pPr>
          </a:lstStyle>
          <a:p>
            <a:fld id="{7D058E97-BEA6-48AB-AA72-A697428F4678}" type="datetime1">
              <a:rPr lang="da-DK" smtClean="0"/>
              <a:t>02-09-2015</a:t>
            </a:fld>
            <a:endParaRPr lang="da-DK" dirty="0"/>
          </a:p>
        </p:txBody>
      </p:sp>
      <p:sp>
        <p:nvSpPr>
          <p:cNvPr id="14" name="Rectangle 36"/>
          <p:cNvSpPr>
            <a:spLocks noGrp="1" noChangeArrowheads="1"/>
          </p:cNvSpPr>
          <p:nvPr>
            <p:ph type="ftr" sz="quarter" idx="3"/>
          </p:nvPr>
        </p:nvSpPr>
        <p:spPr bwMode="auto">
          <a:xfrm>
            <a:off x="1332000" y="6249600"/>
            <a:ext cx="2231926" cy="3317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0" marR="0" indent="0" algn="l" defTabSz="914400" rtl="0" eaLnBrk="1" fontAlgn="base" latinLnBrk="0" hangingPunct="1">
              <a:lnSpc>
                <a:spcPct val="100000"/>
              </a:lnSpc>
              <a:spcBef>
                <a:spcPts val="1400"/>
              </a:spcBef>
              <a:spcAft>
                <a:spcPts val="0"/>
              </a:spcAft>
              <a:buClrTx/>
              <a:buSzTx/>
              <a:buFontTx/>
              <a:buNone/>
              <a:tabLst>
                <a:tab pos="5832475" algn="r"/>
              </a:tabLst>
              <a:defRPr sz="900" noProof="1">
                <a:solidFill>
                  <a:srgbClr val="505050"/>
                </a:solidFill>
                <a:latin typeface="Calibri" pitchFamily="34" charset="0"/>
              </a:defRPr>
            </a:lvl1pPr>
          </a:lstStyle>
          <a:p>
            <a:r>
              <a:rPr lang="da-DK" kern="1000" dirty="0" smtClean="0">
                <a:solidFill>
                  <a:srgbClr val="002D6A"/>
                </a:solidFill>
                <a:latin typeface="Tahoma"/>
                <a:ea typeface="Times New Roman"/>
                <a:cs typeface="Times New Roman"/>
              </a:rPr>
              <a:t>Institut for Kvalitet og Akkreditering</a:t>
            </a:r>
          </a:p>
          <a:p>
            <a:pPr>
              <a:spcBef>
                <a:spcPct val="0"/>
              </a:spcBef>
            </a:pPr>
            <a:r>
              <a:rPr lang="da-DK" kern="1000" dirty="0" smtClean="0">
                <a:solidFill>
                  <a:srgbClr val="002D6A"/>
                </a:solidFill>
                <a:latin typeface="Tahoma"/>
                <a:ea typeface="Times New Roman"/>
                <a:cs typeface="Times New Roman"/>
              </a:rPr>
              <a:t>i Sundhedsvæsenet</a:t>
            </a:r>
          </a:p>
        </p:txBody>
      </p:sp>
      <p:sp>
        <p:nvSpPr>
          <p:cNvPr id="8" name="Titel 7"/>
          <p:cNvSpPr>
            <a:spLocks noGrp="1"/>
          </p:cNvSpPr>
          <p:nvPr>
            <p:ph type="title"/>
          </p:nvPr>
        </p:nvSpPr>
        <p:spPr/>
        <p:txBody>
          <a:bodyPr/>
          <a:lstStyle/>
          <a:p>
            <a:r>
              <a:rPr lang="da-DK" smtClean="0"/>
              <a:t>Klik for at redigere titeltypografi i masteren</a:t>
            </a:r>
            <a:endParaRPr lang="da-DK" dirty="0"/>
          </a:p>
        </p:txBody>
      </p:sp>
      <p:sp>
        <p:nvSpPr>
          <p:cNvPr id="12" name="Pladsholder til tekst 11"/>
          <p:cNvSpPr>
            <a:spLocks noGrp="1"/>
          </p:cNvSpPr>
          <p:nvPr>
            <p:ph type="body" sz="quarter" idx="10"/>
          </p:nvPr>
        </p:nvSpPr>
        <p:spPr>
          <a:xfrm>
            <a:off x="899592" y="1951200"/>
            <a:ext cx="7344815" cy="3926072"/>
          </a:xfrm>
        </p:spPr>
        <p:txBody>
          <a:body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dirty="0"/>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rugerdefineret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titeltypografi i masteren</a:t>
            </a:r>
            <a:endParaRPr lang="da-DK" dirty="0"/>
          </a:p>
        </p:txBody>
      </p:sp>
      <p:sp>
        <p:nvSpPr>
          <p:cNvPr id="3" name="Pladsholder til sidefod 2"/>
          <p:cNvSpPr>
            <a:spLocks noGrp="1"/>
          </p:cNvSpPr>
          <p:nvPr>
            <p:ph type="ftr" sz="quarter" idx="10"/>
          </p:nvPr>
        </p:nvSpPr>
        <p:spPr/>
        <p:txBody>
          <a:bodyPr/>
          <a:lstStyle/>
          <a:p>
            <a:r>
              <a:rPr lang="da-DK" kern="1000" smtClean="0">
                <a:solidFill>
                  <a:srgbClr val="002D6A"/>
                </a:solidFill>
                <a:latin typeface="Tahoma"/>
                <a:ea typeface="Times New Roman"/>
                <a:cs typeface="Times New Roman"/>
              </a:rPr>
              <a:t>Institut for Kvalitet og Akkreditering</a:t>
            </a:r>
          </a:p>
          <a:p>
            <a:pPr>
              <a:spcBef>
                <a:spcPct val="0"/>
              </a:spcBef>
            </a:pPr>
            <a:r>
              <a:rPr lang="da-DK" kern="1000" smtClean="0">
                <a:solidFill>
                  <a:srgbClr val="002D6A"/>
                </a:solidFill>
                <a:latin typeface="Tahoma"/>
                <a:ea typeface="Times New Roman"/>
                <a:cs typeface="Times New Roman"/>
              </a:rPr>
              <a:t>i Sundhedsvæsenet</a:t>
            </a:r>
            <a:endParaRPr lang="da-DK" kern="1000" dirty="0" smtClean="0">
              <a:solidFill>
                <a:srgbClr val="002D6A"/>
              </a:solidFill>
              <a:latin typeface="Tahoma"/>
              <a:ea typeface="Times New Roman"/>
              <a:cs typeface="Times New Roman"/>
            </a:endParaRPr>
          </a:p>
        </p:txBody>
      </p:sp>
      <p:sp>
        <p:nvSpPr>
          <p:cNvPr id="4" name="Pladsholder til diasnummer 3"/>
          <p:cNvSpPr>
            <a:spLocks noGrp="1"/>
          </p:cNvSpPr>
          <p:nvPr>
            <p:ph type="sldNum" sz="quarter" idx="11"/>
          </p:nvPr>
        </p:nvSpPr>
        <p:spPr/>
        <p:txBody>
          <a:bodyPr/>
          <a:lstStyle/>
          <a:p>
            <a:fld id="{C0C450C8-620A-4854-8E8D-268B99C0AD96}" type="slidenum">
              <a:rPr lang="en-US" smtClean="0"/>
              <a:pPr/>
              <a:t>‹nr.›</a:t>
            </a:fld>
            <a:endParaRPr lang="en-US" dirty="0"/>
          </a:p>
        </p:txBody>
      </p:sp>
      <p:sp>
        <p:nvSpPr>
          <p:cNvPr id="5" name="Pladsholder til dato 4"/>
          <p:cNvSpPr>
            <a:spLocks noGrp="1"/>
          </p:cNvSpPr>
          <p:nvPr>
            <p:ph type="dt" sz="half" idx="12"/>
          </p:nvPr>
        </p:nvSpPr>
        <p:spPr/>
        <p:txBody>
          <a:bodyPr/>
          <a:lstStyle>
            <a:lvl1pPr>
              <a:defRPr lang="da-DK" smtClean="0"/>
            </a:lvl1pPr>
          </a:lstStyle>
          <a:p>
            <a:fld id="{2D6076FD-E677-4C65-8EF7-95BF6CCCA42C}" type="datetime1">
              <a:rPr lang="da-DK" smtClean="0"/>
              <a:t>02-09-2015</a:t>
            </a:fld>
            <a:endParaRPr lang="da-DK" dirty="0"/>
          </a:p>
        </p:txBody>
      </p:sp>
      <p:sp>
        <p:nvSpPr>
          <p:cNvPr id="7" name="Pladsholder til indhold 6"/>
          <p:cNvSpPr>
            <a:spLocks noGrp="1"/>
          </p:cNvSpPr>
          <p:nvPr>
            <p:ph sz="quarter" idx="13"/>
          </p:nvPr>
        </p:nvSpPr>
        <p:spPr>
          <a:xfrm>
            <a:off x="899592" y="1951201"/>
            <a:ext cx="7344815" cy="3927600"/>
          </a:xfrm>
        </p:spPr>
        <p:txBody>
          <a:bodyPr/>
          <a:lstStyle>
            <a:lvl1pPr marL="0" indent="0">
              <a:buNone/>
              <a:defRPr/>
            </a:lvl1pPr>
            <a:lvl2pPr marL="358775" indent="3175">
              <a:buNone/>
              <a:defRPr/>
            </a:lvl2pPr>
            <a:lvl3pPr marL="715963" indent="1588">
              <a:buNone/>
              <a:defRPr/>
            </a:lvl3pPr>
            <a:lvl4pPr marL="1074738" indent="4763">
              <a:buNone/>
              <a:defRPr/>
            </a:lvl4pPr>
            <a:lvl5pPr marL="1431925" indent="3175">
              <a:buNone/>
              <a:defRPr/>
            </a:lvl5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dirty="0"/>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 bullets - 2 spalter - billede/tekst">
    <p:spTree>
      <p:nvGrpSpPr>
        <p:cNvPr id="1" name=""/>
        <p:cNvGrpSpPr/>
        <p:nvPr/>
      </p:nvGrpSpPr>
      <p:grpSpPr>
        <a:xfrm>
          <a:off x="0" y="0"/>
          <a:ext cx="0" cy="0"/>
          <a:chOff x="0" y="0"/>
          <a:chExt cx="0" cy="0"/>
        </a:xfrm>
      </p:grpSpPr>
      <p:sp>
        <p:nvSpPr>
          <p:cNvPr id="12" name="Rectangle 36"/>
          <p:cNvSpPr>
            <a:spLocks noGrp="1" noChangeArrowheads="1"/>
          </p:cNvSpPr>
          <p:nvPr>
            <p:ph type="ftr" sz="quarter" idx="3"/>
          </p:nvPr>
        </p:nvSpPr>
        <p:spPr bwMode="auto">
          <a:xfrm>
            <a:off x="1332000" y="6249600"/>
            <a:ext cx="2231926" cy="3317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0" marR="0" indent="0" algn="l" defTabSz="914400" rtl="0" eaLnBrk="1" fontAlgn="base" latinLnBrk="0" hangingPunct="1">
              <a:lnSpc>
                <a:spcPct val="100000"/>
              </a:lnSpc>
              <a:spcBef>
                <a:spcPts val="1400"/>
              </a:spcBef>
              <a:spcAft>
                <a:spcPts val="0"/>
              </a:spcAft>
              <a:buClrTx/>
              <a:buSzTx/>
              <a:buFontTx/>
              <a:buNone/>
              <a:tabLst>
                <a:tab pos="5832475" algn="r"/>
              </a:tabLst>
              <a:defRPr sz="900" noProof="1">
                <a:solidFill>
                  <a:srgbClr val="505050"/>
                </a:solidFill>
                <a:latin typeface="Calibri" pitchFamily="34" charset="0"/>
              </a:defRPr>
            </a:lvl1pPr>
          </a:lstStyle>
          <a:p>
            <a:r>
              <a:rPr lang="da-DK" kern="1000" dirty="0" smtClean="0">
                <a:solidFill>
                  <a:srgbClr val="002D6A"/>
                </a:solidFill>
                <a:latin typeface="Tahoma"/>
                <a:ea typeface="Times New Roman"/>
                <a:cs typeface="Times New Roman"/>
              </a:rPr>
              <a:t>Institut for Kvalitet og Akkreditering</a:t>
            </a:r>
          </a:p>
          <a:p>
            <a:pPr>
              <a:spcBef>
                <a:spcPct val="0"/>
              </a:spcBef>
            </a:pPr>
            <a:r>
              <a:rPr lang="da-DK" kern="1000" dirty="0" smtClean="0">
                <a:solidFill>
                  <a:srgbClr val="002D6A"/>
                </a:solidFill>
                <a:latin typeface="Tahoma"/>
                <a:ea typeface="Times New Roman"/>
                <a:cs typeface="Times New Roman"/>
              </a:rPr>
              <a:t>i Sundhedsvæsenet</a:t>
            </a:r>
          </a:p>
        </p:txBody>
      </p:sp>
      <p:sp>
        <p:nvSpPr>
          <p:cNvPr id="13" name="Picture Placeholder 12"/>
          <p:cNvSpPr>
            <a:spLocks noGrp="1"/>
          </p:cNvSpPr>
          <p:nvPr>
            <p:ph type="pic" sz="quarter" idx="14"/>
          </p:nvPr>
        </p:nvSpPr>
        <p:spPr>
          <a:xfrm>
            <a:off x="899592" y="1951200"/>
            <a:ext cx="3672408" cy="3927600"/>
          </a:xfrm>
        </p:spPr>
        <p:txBody>
          <a:bodyPr/>
          <a:lstStyle>
            <a:lvl1pPr marL="0" indent="0">
              <a:buFontTx/>
              <a:buNone/>
              <a:defRPr/>
            </a:lvl1pPr>
          </a:lstStyle>
          <a:p>
            <a:r>
              <a:rPr lang="da-DK" smtClean="0"/>
              <a:t>Klik på ikonet for at tilføje et billede</a:t>
            </a:r>
            <a:endParaRPr lang="da-DK" dirty="0"/>
          </a:p>
        </p:txBody>
      </p:sp>
      <p:sp>
        <p:nvSpPr>
          <p:cNvPr id="9" name="Rectangle 37"/>
          <p:cNvSpPr>
            <a:spLocks noGrp="1" noChangeArrowheads="1"/>
          </p:cNvSpPr>
          <p:nvPr>
            <p:ph type="sldNum" sz="quarter" idx="4"/>
          </p:nvPr>
        </p:nvSpPr>
        <p:spPr bwMode="auto">
          <a:xfrm>
            <a:off x="8604151" y="6265564"/>
            <a:ext cx="431800" cy="3317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defRPr sz="1600">
                <a:solidFill>
                  <a:srgbClr val="FFFFFF"/>
                </a:solidFill>
                <a:latin typeface="+mj-lt"/>
              </a:defRPr>
            </a:lvl1pPr>
          </a:lstStyle>
          <a:p>
            <a:fld id="{C0C450C8-620A-4854-8E8D-268B99C0AD96}" type="slidenum">
              <a:rPr lang="en-US" smtClean="0"/>
              <a:pPr/>
              <a:t>‹nr.›</a:t>
            </a:fld>
            <a:endParaRPr lang="en-US" dirty="0"/>
          </a:p>
        </p:txBody>
      </p:sp>
      <p:sp>
        <p:nvSpPr>
          <p:cNvPr id="10" name="Rectangle 42"/>
          <p:cNvSpPr>
            <a:spLocks noGrp="1" noChangeArrowheads="1"/>
          </p:cNvSpPr>
          <p:nvPr>
            <p:ph type="dt" sz="half" idx="2"/>
          </p:nvPr>
        </p:nvSpPr>
        <p:spPr bwMode="auto">
          <a:xfrm>
            <a:off x="7164833" y="6611763"/>
            <a:ext cx="1871663" cy="2016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defRPr lang="da-DK" smtClean="0"/>
            </a:lvl1pPr>
          </a:lstStyle>
          <a:p>
            <a:fld id="{77788E3D-2FE5-483E-A6D5-38AA5D991576}" type="datetime1">
              <a:rPr lang="da-DK" smtClean="0"/>
              <a:t>02-09-2015</a:t>
            </a:fld>
            <a:endParaRPr lang="da-DK" dirty="0"/>
          </a:p>
        </p:txBody>
      </p:sp>
      <p:sp>
        <p:nvSpPr>
          <p:cNvPr id="14" name="Titel 13"/>
          <p:cNvSpPr>
            <a:spLocks noGrp="1"/>
          </p:cNvSpPr>
          <p:nvPr>
            <p:ph type="title"/>
          </p:nvPr>
        </p:nvSpPr>
        <p:spPr/>
        <p:txBody>
          <a:bodyPr/>
          <a:lstStyle/>
          <a:p>
            <a:r>
              <a:rPr lang="da-DK" smtClean="0"/>
              <a:t>Klik for at redigere titeltypografi i masteren</a:t>
            </a:r>
            <a:endParaRPr lang="da-DK" dirty="0"/>
          </a:p>
        </p:txBody>
      </p:sp>
      <p:sp>
        <p:nvSpPr>
          <p:cNvPr id="18" name="Pladsholder til tekst 17"/>
          <p:cNvSpPr>
            <a:spLocks noGrp="1"/>
          </p:cNvSpPr>
          <p:nvPr>
            <p:ph type="body" sz="quarter" idx="15"/>
          </p:nvPr>
        </p:nvSpPr>
        <p:spPr>
          <a:xfrm>
            <a:off x="4716463" y="1951201"/>
            <a:ext cx="3527945" cy="3927600"/>
          </a:xfrm>
        </p:spPr>
        <p:txBody>
          <a:body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dirty="0"/>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indhold 2"/>
          <p:cNvSpPr>
            <a:spLocks noGrp="1"/>
          </p:cNvSpPr>
          <p:nvPr>
            <p:ph idx="1"/>
          </p:nvPr>
        </p:nvSpPr>
        <p:spPr/>
        <p:txBody>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BAD64695-4725-4E19-BF71-5B985078E0FC}" type="datetime1">
              <a:rPr lang="da-DK" smtClean="0"/>
              <a:t>02-09-2015</a:t>
            </a:fld>
            <a:endParaRPr lang="da-DK"/>
          </a:p>
        </p:txBody>
      </p:sp>
      <p:sp>
        <p:nvSpPr>
          <p:cNvPr id="5" name="Pladsholder til sidefod 4"/>
          <p:cNvSpPr>
            <a:spLocks noGrp="1"/>
          </p:cNvSpPr>
          <p:nvPr>
            <p:ph type="ftr" sz="quarter" idx="11"/>
          </p:nvPr>
        </p:nvSpPr>
        <p:spPr/>
        <p:txBody>
          <a:bodyPr/>
          <a:lstStyle/>
          <a:p>
            <a:r>
              <a:rPr lang="da-DK" smtClean="0"/>
              <a:t>Institut for Kvalitet og Akkreditering i Sundhedsvæsenet</a:t>
            </a:r>
            <a:endParaRPr lang="da-DK"/>
          </a:p>
        </p:txBody>
      </p:sp>
      <p:sp>
        <p:nvSpPr>
          <p:cNvPr id="6" name="Pladsholder til diasnummer 5"/>
          <p:cNvSpPr>
            <a:spLocks noGrp="1"/>
          </p:cNvSpPr>
          <p:nvPr>
            <p:ph type="sldNum" sz="quarter" idx="12"/>
          </p:nvPr>
        </p:nvSpPr>
        <p:spPr/>
        <p:txBody>
          <a:bodyPr/>
          <a:lstStyle/>
          <a:p>
            <a:fld id="{5854230C-C7BD-4650-A8EE-1E84FD42C208}" type="slidenum">
              <a:rPr lang="da-DK" smtClean="0"/>
              <a:t>‹nr.›</a:t>
            </a:fld>
            <a:endParaRPr lang="da-DK"/>
          </a:p>
        </p:txBody>
      </p:sp>
    </p:spTree>
    <p:extLst>
      <p:ext uri="{BB962C8B-B14F-4D97-AF65-F5344CB8AC3E}">
        <p14:creationId xmlns:p14="http://schemas.microsoft.com/office/powerpoint/2010/main" val="3452249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pp_bundgrafik_IKAS.png"/>
          <p:cNvPicPr>
            <a:picLocks noChangeAspect="1"/>
          </p:cNvPicPr>
          <p:nvPr/>
        </p:nvPicPr>
        <p:blipFill>
          <a:blip r:embed="rId8" cstate="print"/>
          <a:stretch>
            <a:fillRect/>
          </a:stretch>
        </p:blipFill>
        <p:spPr>
          <a:xfrm>
            <a:off x="3733800" y="6181724"/>
            <a:ext cx="5410200" cy="676275"/>
          </a:xfrm>
          <a:prstGeom prst="rect">
            <a:avLst/>
          </a:prstGeom>
        </p:spPr>
      </p:pic>
      <p:sp>
        <p:nvSpPr>
          <p:cNvPr id="120846" name="Rectangle 14"/>
          <p:cNvSpPr>
            <a:spLocks noGrp="1" noChangeArrowheads="1"/>
          </p:cNvSpPr>
          <p:nvPr>
            <p:ph type="title"/>
          </p:nvPr>
        </p:nvSpPr>
        <p:spPr bwMode="auto">
          <a:xfrm>
            <a:off x="899592" y="799200"/>
            <a:ext cx="7344816" cy="1152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a-DK" dirty="0" smtClean="0"/>
              <a:t>Klik for at redigere titeltypografi i masteren</a:t>
            </a:r>
          </a:p>
        </p:txBody>
      </p:sp>
      <p:sp>
        <p:nvSpPr>
          <p:cNvPr id="120847" name="Rectangle 15"/>
          <p:cNvSpPr>
            <a:spLocks noGrp="1" noChangeArrowheads="1"/>
          </p:cNvSpPr>
          <p:nvPr>
            <p:ph type="body" idx="1"/>
          </p:nvPr>
        </p:nvSpPr>
        <p:spPr bwMode="auto">
          <a:xfrm>
            <a:off x="899592" y="1951201"/>
            <a:ext cx="7344816" cy="3927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a-DK" dirty="0" smtClean="0"/>
              <a:t>Klik for at redigere typografi i masteren</a:t>
            </a:r>
          </a:p>
          <a:p>
            <a:pPr lvl="1"/>
            <a:r>
              <a:rPr lang="da-DK" dirty="0" smtClean="0"/>
              <a:t>Andet niveau</a:t>
            </a:r>
          </a:p>
          <a:p>
            <a:pPr lvl="2"/>
            <a:r>
              <a:rPr lang="da-DK" dirty="0" smtClean="0"/>
              <a:t>Tredje niveau</a:t>
            </a:r>
            <a:endParaRPr lang="en-US" dirty="0" smtClean="0"/>
          </a:p>
          <a:p>
            <a:pPr lvl="3"/>
            <a:r>
              <a:rPr lang="da-DK" dirty="0" smtClean="0"/>
              <a:t>Fjerde niveau</a:t>
            </a:r>
            <a:endParaRPr lang="en-US" dirty="0" smtClean="0"/>
          </a:p>
          <a:p>
            <a:pPr lvl="4"/>
            <a:r>
              <a:rPr lang="da-DK" dirty="0" smtClean="0"/>
              <a:t>Femte niveau</a:t>
            </a:r>
            <a:endParaRPr lang="en-US" dirty="0" smtClean="0"/>
          </a:p>
        </p:txBody>
      </p:sp>
      <p:sp>
        <p:nvSpPr>
          <p:cNvPr id="120868" name="Rectangle 36"/>
          <p:cNvSpPr>
            <a:spLocks noGrp="1" noChangeArrowheads="1"/>
          </p:cNvSpPr>
          <p:nvPr>
            <p:ph type="ftr" sz="quarter" idx="3"/>
          </p:nvPr>
        </p:nvSpPr>
        <p:spPr bwMode="auto">
          <a:xfrm>
            <a:off x="1331640" y="6248471"/>
            <a:ext cx="2231926" cy="3317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0" marR="0" indent="0" algn="l" defTabSz="914400" rtl="0" eaLnBrk="1" fontAlgn="base" latinLnBrk="0" hangingPunct="1">
              <a:lnSpc>
                <a:spcPct val="100000"/>
              </a:lnSpc>
              <a:spcBef>
                <a:spcPts val="1400"/>
              </a:spcBef>
              <a:spcAft>
                <a:spcPts val="0"/>
              </a:spcAft>
              <a:buClrTx/>
              <a:buSzTx/>
              <a:buFontTx/>
              <a:buNone/>
              <a:tabLst>
                <a:tab pos="5832475" algn="r"/>
              </a:tabLst>
              <a:defRPr sz="900" baseline="0" noProof="1">
                <a:solidFill>
                  <a:srgbClr val="505050"/>
                </a:solidFill>
                <a:latin typeface="Calibri" pitchFamily="34" charset="0"/>
              </a:defRPr>
            </a:lvl1pPr>
          </a:lstStyle>
          <a:p>
            <a:r>
              <a:rPr lang="da-DK" kern="1000" dirty="0" smtClean="0">
                <a:solidFill>
                  <a:srgbClr val="002D6A"/>
                </a:solidFill>
                <a:latin typeface="Tahoma"/>
                <a:ea typeface="Times New Roman"/>
                <a:cs typeface="Times New Roman"/>
              </a:rPr>
              <a:t>Institut for Kvalitet og Akkreditering</a:t>
            </a:r>
          </a:p>
          <a:p>
            <a:pPr>
              <a:spcBef>
                <a:spcPct val="0"/>
              </a:spcBef>
            </a:pPr>
            <a:r>
              <a:rPr lang="da-DK" kern="1000" dirty="0" smtClean="0">
                <a:solidFill>
                  <a:srgbClr val="002D6A"/>
                </a:solidFill>
                <a:latin typeface="Tahoma"/>
                <a:ea typeface="Times New Roman"/>
                <a:cs typeface="Times New Roman"/>
              </a:rPr>
              <a:t>i Sundhedsvæsenet</a:t>
            </a:r>
          </a:p>
        </p:txBody>
      </p:sp>
      <p:sp>
        <p:nvSpPr>
          <p:cNvPr id="120869" name="Rectangle 37"/>
          <p:cNvSpPr>
            <a:spLocks noGrp="1" noChangeArrowheads="1"/>
          </p:cNvSpPr>
          <p:nvPr>
            <p:ph type="sldNum" sz="quarter" idx="4"/>
          </p:nvPr>
        </p:nvSpPr>
        <p:spPr bwMode="auto">
          <a:xfrm>
            <a:off x="8604151" y="6265564"/>
            <a:ext cx="431800" cy="3317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defRPr sz="1600">
                <a:solidFill>
                  <a:srgbClr val="FFFFFF"/>
                </a:solidFill>
                <a:latin typeface="+mj-lt"/>
              </a:defRPr>
            </a:lvl1pPr>
          </a:lstStyle>
          <a:p>
            <a:fld id="{C0C450C8-620A-4854-8E8D-268B99C0AD96}" type="slidenum">
              <a:rPr lang="en-US" smtClean="0"/>
              <a:pPr/>
              <a:t>‹nr.›</a:t>
            </a:fld>
            <a:endParaRPr lang="en-US" dirty="0"/>
          </a:p>
        </p:txBody>
      </p:sp>
      <p:sp>
        <p:nvSpPr>
          <p:cNvPr id="120874" name="Rectangle 42"/>
          <p:cNvSpPr>
            <a:spLocks noGrp="1" noChangeArrowheads="1"/>
          </p:cNvSpPr>
          <p:nvPr>
            <p:ph type="dt" sz="half" idx="2"/>
          </p:nvPr>
        </p:nvSpPr>
        <p:spPr bwMode="auto">
          <a:xfrm>
            <a:off x="7164833" y="6611763"/>
            <a:ext cx="1871663" cy="2016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defRPr sz="900" baseline="0">
                <a:solidFill>
                  <a:srgbClr val="FFFFFF"/>
                </a:solidFill>
                <a:latin typeface="+mn-lt"/>
              </a:defRPr>
            </a:lvl1pPr>
          </a:lstStyle>
          <a:p>
            <a:fld id="{2E3749F4-9207-4DC2-B85C-ED0ABFFE761D}" type="datetime1">
              <a:rPr lang="da-DK" smtClean="0"/>
              <a:t>02-09-2015</a:t>
            </a:fld>
            <a:endParaRPr lang="en-US" dirty="0"/>
          </a:p>
        </p:txBody>
      </p:sp>
      <p:pic>
        <p:nvPicPr>
          <p:cNvPr id="11" name="Billede 7" descr="IKAS.png"/>
          <p:cNvPicPr>
            <a:picLocks noChangeAspect="1" noChangeArrowheads="1"/>
          </p:cNvPicPr>
          <p:nvPr/>
        </p:nvPicPr>
        <p:blipFill>
          <a:blip r:embed="rId9" cstate="print"/>
          <a:srcRect/>
          <a:stretch>
            <a:fillRect/>
          </a:stretch>
        </p:blipFill>
        <p:spPr bwMode="auto">
          <a:xfrm>
            <a:off x="288082" y="6099001"/>
            <a:ext cx="971550" cy="695325"/>
          </a:xfrm>
          <a:prstGeom prst="rect">
            <a:avLst/>
          </a:prstGeom>
          <a:noFill/>
        </p:spPr>
      </p:pic>
    </p:spTree>
  </p:cSld>
  <p:clrMap bg1="lt1" tx1="dk1" bg2="lt2" tx2="dk2" accent1="accent1" accent2="accent2" accent3="accent3" accent4="accent4" accent5="accent5" accent6="accent6" hlink="hlink" folHlink="folHlink"/>
  <p:sldLayoutIdLst>
    <p:sldLayoutId id="2147483728" r:id="rId1"/>
    <p:sldLayoutId id="2147483725" r:id="rId2"/>
    <p:sldLayoutId id="2147483731" r:id="rId3"/>
    <p:sldLayoutId id="2147483733" r:id="rId4"/>
    <p:sldLayoutId id="2147483729" r:id="rId5"/>
    <p:sldLayoutId id="2147483734" r:id="rId6"/>
  </p:sldLayoutIdLst>
  <p:transition/>
  <p:timing>
    <p:tnLst>
      <p:par>
        <p:cTn id="1" dur="indefinite" restart="never" nodeType="tmRoot"/>
      </p:par>
    </p:tnLst>
  </p:timing>
  <p:hf sldNum="0" hdr="0"/>
  <p:txStyles>
    <p:titleStyle>
      <a:lvl1pPr algn="l" rtl="0" eaLnBrk="1" fontAlgn="base" hangingPunct="1">
        <a:spcBef>
          <a:spcPct val="0"/>
        </a:spcBef>
        <a:spcAft>
          <a:spcPct val="0"/>
        </a:spcAft>
        <a:defRPr sz="2800" b="0">
          <a:solidFill>
            <a:schemeClr val="accent6"/>
          </a:solidFill>
          <a:latin typeface="+mj-lt"/>
          <a:ea typeface="+mj-ea"/>
          <a:cs typeface="+mj-cs"/>
        </a:defRPr>
      </a:lvl1pPr>
      <a:lvl2pPr algn="l" rtl="0" eaLnBrk="1" fontAlgn="base" hangingPunct="1">
        <a:spcBef>
          <a:spcPct val="0"/>
        </a:spcBef>
        <a:spcAft>
          <a:spcPct val="0"/>
        </a:spcAft>
        <a:defRPr sz="2400" b="1">
          <a:solidFill>
            <a:srgbClr val="0054A6"/>
          </a:solidFill>
          <a:latin typeface="Calibri" pitchFamily="34" charset="0"/>
          <a:cs typeface="Arial" charset="0"/>
        </a:defRPr>
      </a:lvl2pPr>
      <a:lvl3pPr algn="l" rtl="0" eaLnBrk="1" fontAlgn="base" hangingPunct="1">
        <a:spcBef>
          <a:spcPct val="0"/>
        </a:spcBef>
        <a:spcAft>
          <a:spcPct val="0"/>
        </a:spcAft>
        <a:defRPr sz="2400" b="1">
          <a:solidFill>
            <a:srgbClr val="0054A6"/>
          </a:solidFill>
          <a:latin typeface="Calibri" pitchFamily="34" charset="0"/>
          <a:cs typeface="Arial" charset="0"/>
        </a:defRPr>
      </a:lvl3pPr>
      <a:lvl4pPr algn="l" rtl="0" eaLnBrk="1" fontAlgn="base" hangingPunct="1">
        <a:spcBef>
          <a:spcPct val="0"/>
        </a:spcBef>
        <a:spcAft>
          <a:spcPct val="0"/>
        </a:spcAft>
        <a:defRPr sz="2400" b="1">
          <a:solidFill>
            <a:srgbClr val="0054A6"/>
          </a:solidFill>
          <a:latin typeface="Calibri" pitchFamily="34" charset="0"/>
          <a:cs typeface="Arial" charset="0"/>
        </a:defRPr>
      </a:lvl4pPr>
      <a:lvl5pPr algn="l" rtl="0" eaLnBrk="1" fontAlgn="base" hangingPunct="1">
        <a:spcBef>
          <a:spcPct val="0"/>
        </a:spcBef>
        <a:spcAft>
          <a:spcPct val="0"/>
        </a:spcAft>
        <a:defRPr sz="2400" b="1">
          <a:solidFill>
            <a:srgbClr val="0054A6"/>
          </a:solidFill>
          <a:latin typeface="Calibri" pitchFamily="34" charset="0"/>
          <a:cs typeface="Arial" charset="0"/>
        </a:defRPr>
      </a:lvl5pPr>
      <a:lvl6pPr marL="457200" algn="l" rtl="0" eaLnBrk="1" fontAlgn="base" hangingPunct="1">
        <a:spcBef>
          <a:spcPct val="0"/>
        </a:spcBef>
        <a:spcAft>
          <a:spcPct val="0"/>
        </a:spcAft>
        <a:defRPr sz="2400" b="1">
          <a:solidFill>
            <a:srgbClr val="5D6391"/>
          </a:solidFill>
          <a:latin typeface="Arial" charset="0"/>
          <a:cs typeface="Arial" charset="0"/>
        </a:defRPr>
      </a:lvl6pPr>
      <a:lvl7pPr marL="914400" algn="l" rtl="0" eaLnBrk="1" fontAlgn="base" hangingPunct="1">
        <a:spcBef>
          <a:spcPct val="0"/>
        </a:spcBef>
        <a:spcAft>
          <a:spcPct val="0"/>
        </a:spcAft>
        <a:defRPr sz="2400" b="1">
          <a:solidFill>
            <a:srgbClr val="5D6391"/>
          </a:solidFill>
          <a:latin typeface="Arial" charset="0"/>
          <a:cs typeface="Arial" charset="0"/>
        </a:defRPr>
      </a:lvl7pPr>
      <a:lvl8pPr marL="1371600" algn="l" rtl="0" eaLnBrk="1" fontAlgn="base" hangingPunct="1">
        <a:spcBef>
          <a:spcPct val="0"/>
        </a:spcBef>
        <a:spcAft>
          <a:spcPct val="0"/>
        </a:spcAft>
        <a:defRPr sz="2400" b="1">
          <a:solidFill>
            <a:srgbClr val="5D6391"/>
          </a:solidFill>
          <a:latin typeface="Arial" charset="0"/>
          <a:cs typeface="Arial" charset="0"/>
        </a:defRPr>
      </a:lvl8pPr>
      <a:lvl9pPr marL="1828800" algn="l" rtl="0" eaLnBrk="1" fontAlgn="base" hangingPunct="1">
        <a:spcBef>
          <a:spcPct val="0"/>
        </a:spcBef>
        <a:spcAft>
          <a:spcPct val="0"/>
        </a:spcAft>
        <a:defRPr sz="2400" b="1">
          <a:solidFill>
            <a:srgbClr val="5D6391"/>
          </a:solidFill>
          <a:latin typeface="Arial" charset="0"/>
          <a:cs typeface="Arial" charset="0"/>
        </a:defRPr>
      </a:lvl9pPr>
    </p:titleStyle>
    <p:bodyStyle>
      <a:lvl1pPr marL="342900" indent="-342900" algn="l" rtl="0" eaLnBrk="1" fontAlgn="base" hangingPunct="1">
        <a:spcBef>
          <a:spcPct val="60000"/>
        </a:spcBef>
        <a:spcAft>
          <a:spcPct val="0"/>
        </a:spcAft>
        <a:buClr>
          <a:schemeClr val="tx2"/>
        </a:buClr>
        <a:buFont typeface="Calibri" pitchFamily="34" charset="0"/>
        <a:buChar char="•"/>
        <a:defRPr sz="1800">
          <a:solidFill>
            <a:srgbClr val="002D6A"/>
          </a:solidFill>
          <a:latin typeface="+mn-lt"/>
          <a:ea typeface="+mn-ea"/>
          <a:cs typeface="+mn-cs"/>
        </a:defRPr>
      </a:lvl1pPr>
      <a:lvl2pPr marL="717550" indent="-355600" algn="l" rtl="0" eaLnBrk="1" fontAlgn="base" hangingPunct="1">
        <a:spcBef>
          <a:spcPct val="20000"/>
        </a:spcBef>
        <a:spcAft>
          <a:spcPct val="0"/>
        </a:spcAft>
        <a:buClr>
          <a:schemeClr val="tx2"/>
        </a:buClr>
        <a:buFont typeface="Calibri" pitchFamily="34" charset="0"/>
        <a:buChar char="•"/>
        <a:defRPr sz="1600">
          <a:solidFill>
            <a:srgbClr val="002D6A"/>
          </a:solidFill>
          <a:latin typeface="+mn-lt"/>
          <a:cs typeface="+mn-cs"/>
        </a:defRPr>
      </a:lvl2pPr>
      <a:lvl3pPr marL="1079500" indent="-361950" algn="l" rtl="0" eaLnBrk="1" fontAlgn="base" hangingPunct="1">
        <a:spcBef>
          <a:spcPct val="20000"/>
        </a:spcBef>
        <a:spcAft>
          <a:spcPct val="0"/>
        </a:spcAft>
        <a:buClr>
          <a:schemeClr val="tx2"/>
        </a:buClr>
        <a:buFont typeface="Calibri" pitchFamily="34" charset="0"/>
        <a:buChar char="•"/>
        <a:defRPr sz="1600">
          <a:solidFill>
            <a:srgbClr val="002D6A"/>
          </a:solidFill>
          <a:latin typeface="+mn-lt"/>
          <a:cs typeface="+mn-cs"/>
        </a:defRPr>
      </a:lvl3pPr>
      <a:lvl4pPr marL="1435100" indent="-355600" algn="l" rtl="0" eaLnBrk="1" fontAlgn="base" hangingPunct="1">
        <a:spcBef>
          <a:spcPct val="20000"/>
        </a:spcBef>
        <a:spcAft>
          <a:spcPct val="0"/>
        </a:spcAft>
        <a:buClr>
          <a:schemeClr val="tx2"/>
        </a:buClr>
        <a:buFont typeface="Calibri" pitchFamily="34" charset="0"/>
        <a:buChar char="•"/>
        <a:defRPr sz="1600">
          <a:solidFill>
            <a:srgbClr val="002D6A"/>
          </a:solidFill>
          <a:latin typeface="+mn-lt"/>
          <a:cs typeface="+mn-cs"/>
        </a:defRPr>
      </a:lvl4pPr>
      <a:lvl5pPr marL="1797050" indent="-361950" algn="l" rtl="0" eaLnBrk="1" fontAlgn="base" hangingPunct="1">
        <a:spcBef>
          <a:spcPct val="20000"/>
        </a:spcBef>
        <a:spcAft>
          <a:spcPct val="0"/>
        </a:spcAft>
        <a:buClr>
          <a:schemeClr val="tx2"/>
        </a:buClr>
        <a:buFont typeface="Calibri" pitchFamily="34" charset="0"/>
        <a:buChar char="•"/>
        <a:defRPr sz="1600">
          <a:solidFill>
            <a:srgbClr val="002D6A"/>
          </a:solidFill>
          <a:latin typeface="+mn-lt"/>
          <a:cs typeface="+mn-cs"/>
        </a:defRPr>
      </a:lvl5pPr>
      <a:lvl6pPr marL="2514600" indent="-228600" algn="l" rtl="0" eaLnBrk="1" fontAlgn="base" hangingPunct="1">
        <a:spcBef>
          <a:spcPct val="20000"/>
        </a:spcBef>
        <a:spcAft>
          <a:spcPct val="0"/>
        </a:spcAft>
        <a:buClr>
          <a:srgbClr val="D1D3E1"/>
        </a:buClr>
        <a:buFont typeface="Wingdings" pitchFamily="2" charset="2"/>
        <a:buChar char="n"/>
        <a:defRPr sz="1400">
          <a:solidFill>
            <a:srgbClr val="787878"/>
          </a:solidFill>
          <a:latin typeface="+mn-lt"/>
          <a:cs typeface="+mn-cs"/>
        </a:defRPr>
      </a:lvl6pPr>
      <a:lvl7pPr marL="2971800" indent="-228600" algn="l" rtl="0" eaLnBrk="1" fontAlgn="base" hangingPunct="1">
        <a:spcBef>
          <a:spcPct val="20000"/>
        </a:spcBef>
        <a:spcAft>
          <a:spcPct val="0"/>
        </a:spcAft>
        <a:buClr>
          <a:srgbClr val="D1D3E1"/>
        </a:buClr>
        <a:buFont typeface="Wingdings" pitchFamily="2" charset="2"/>
        <a:buChar char="n"/>
        <a:defRPr sz="1400">
          <a:solidFill>
            <a:srgbClr val="787878"/>
          </a:solidFill>
          <a:latin typeface="+mn-lt"/>
          <a:cs typeface="+mn-cs"/>
        </a:defRPr>
      </a:lvl7pPr>
      <a:lvl8pPr marL="3429000" indent="-228600" algn="l" rtl="0" eaLnBrk="1" fontAlgn="base" hangingPunct="1">
        <a:spcBef>
          <a:spcPct val="20000"/>
        </a:spcBef>
        <a:spcAft>
          <a:spcPct val="0"/>
        </a:spcAft>
        <a:buClr>
          <a:srgbClr val="D1D3E1"/>
        </a:buClr>
        <a:buFont typeface="Wingdings" pitchFamily="2" charset="2"/>
        <a:buChar char="n"/>
        <a:defRPr sz="1400">
          <a:solidFill>
            <a:srgbClr val="787878"/>
          </a:solidFill>
          <a:latin typeface="+mn-lt"/>
          <a:cs typeface="+mn-cs"/>
        </a:defRPr>
      </a:lvl8pPr>
      <a:lvl9pPr marL="3886200" indent="-228600" algn="l" rtl="0" eaLnBrk="1" fontAlgn="base" hangingPunct="1">
        <a:spcBef>
          <a:spcPct val="20000"/>
        </a:spcBef>
        <a:spcAft>
          <a:spcPct val="0"/>
        </a:spcAft>
        <a:buClr>
          <a:srgbClr val="D1D3E1"/>
        </a:buClr>
        <a:buFont typeface="Wingdings" pitchFamily="2" charset="2"/>
        <a:buChar char="n"/>
        <a:defRPr sz="1400">
          <a:solidFill>
            <a:srgbClr val="787878"/>
          </a:solidFill>
          <a:latin typeface="+mn-lt"/>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hyperlink" Target="http://www.ikas.dk/Afg&#248;relser/Sagsforl&#248;b-efter-survey.aspx"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dsholder til sidefod 5"/>
          <p:cNvSpPr>
            <a:spLocks noGrp="1"/>
          </p:cNvSpPr>
          <p:nvPr>
            <p:ph type="ftr" sz="quarter" idx="3"/>
          </p:nvPr>
        </p:nvSpPr>
        <p:spPr/>
        <p:txBody>
          <a:bodyPr/>
          <a:lstStyle/>
          <a:p>
            <a:r>
              <a:rPr lang="da-DK" kern="1000" smtClean="0">
                <a:solidFill>
                  <a:srgbClr val="002D6A"/>
                </a:solidFill>
                <a:latin typeface="Tahoma"/>
                <a:ea typeface="Times New Roman"/>
                <a:cs typeface="Times New Roman"/>
              </a:rPr>
              <a:t>Institut for Kvalitet og Akkreditering</a:t>
            </a:r>
          </a:p>
          <a:p>
            <a:pPr>
              <a:spcBef>
                <a:spcPct val="0"/>
              </a:spcBef>
            </a:pPr>
            <a:r>
              <a:rPr lang="da-DK" kern="1000" smtClean="0">
                <a:solidFill>
                  <a:srgbClr val="002D6A"/>
                </a:solidFill>
                <a:latin typeface="Tahoma"/>
                <a:ea typeface="Times New Roman"/>
                <a:cs typeface="Times New Roman"/>
              </a:rPr>
              <a:t>i Sundhedsvæsenet</a:t>
            </a:r>
            <a:endParaRPr lang="da-DK" kern="1000" dirty="0" smtClean="0">
              <a:solidFill>
                <a:srgbClr val="002D6A"/>
              </a:solidFill>
              <a:latin typeface="Tahoma"/>
              <a:ea typeface="Times New Roman"/>
              <a:cs typeface="Times New Roman"/>
            </a:endParaRPr>
          </a:p>
        </p:txBody>
      </p:sp>
      <p:sp>
        <p:nvSpPr>
          <p:cNvPr id="7" name="Titel 6"/>
          <p:cNvSpPr>
            <a:spLocks noGrp="1"/>
          </p:cNvSpPr>
          <p:nvPr>
            <p:ph type="title"/>
          </p:nvPr>
        </p:nvSpPr>
        <p:spPr>
          <a:xfrm>
            <a:off x="899592" y="404664"/>
            <a:ext cx="7344816" cy="1546536"/>
          </a:xfrm>
        </p:spPr>
        <p:txBody>
          <a:bodyPr>
            <a:normAutofit/>
          </a:bodyPr>
          <a:lstStyle/>
          <a:p>
            <a:r>
              <a:rPr lang="da-DK" sz="4400" b="1" dirty="0" smtClean="0">
                <a:solidFill>
                  <a:srgbClr val="002060"/>
                </a:solidFill>
              </a:rPr>
              <a:t>Genbesøg på Amager og Hvidovre Hospitaler</a:t>
            </a:r>
            <a:endParaRPr lang="da-DK" sz="4400" b="1" dirty="0">
              <a:solidFill>
                <a:srgbClr val="002D6A"/>
              </a:solidFill>
            </a:endParaRPr>
          </a:p>
        </p:txBody>
      </p:sp>
      <p:sp>
        <p:nvSpPr>
          <p:cNvPr id="8" name="Pladsholder til tekst 7"/>
          <p:cNvSpPr>
            <a:spLocks noGrp="1"/>
          </p:cNvSpPr>
          <p:nvPr>
            <p:ph type="body" sz="quarter" idx="10"/>
          </p:nvPr>
        </p:nvSpPr>
        <p:spPr/>
        <p:txBody>
          <a:bodyPr>
            <a:normAutofit/>
          </a:bodyPr>
          <a:lstStyle/>
          <a:p>
            <a:pPr marL="0" indent="0">
              <a:buNone/>
            </a:pPr>
            <a:endParaRPr lang="da-DK" dirty="0" smtClean="0"/>
          </a:p>
          <a:p>
            <a:endParaRPr lang="da-DK" dirty="0" smtClean="0"/>
          </a:p>
          <a:p>
            <a:pPr marL="0" indent="0">
              <a:buNone/>
            </a:pPr>
            <a:endParaRPr lang="da-DK" dirty="0" smtClean="0"/>
          </a:p>
          <a:p>
            <a:pPr lvl="0">
              <a:buNone/>
            </a:pPr>
            <a:r>
              <a:rPr lang="da-DK" sz="3200" dirty="0"/>
              <a:t>F</a:t>
            </a:r>
            <a:r>
              <a:rPr lang="da-DK" sz="3200" dirty="0" smtClean="0"/>
              <a:t>eedback</a:t>
            </a:r>
            <a:r>
              <a:rPr lang="da-DK" sz="3200" dirty="0"/>
              <a:t/>
            </a:r>
            <a:br>
              <a:rPr lang="da-DK" sz="3200" dirty="0"/>
            </a:br>
            <a:endParaRPr lang="da-DK" sz="3200" dirty="0"/>
          </a:p>
          <a:p>
            <a:pPr lvl="0">
              <a:buNone/>
            </a:pPr>
            <a:r>
              <a:rPr lang="da-DK" sz="3200" dirty="0" smtClean="0"/>
              <a:t>d. 2. september 2015.</a:t>
            </a:r>
            <a:endParaRPr lang="da-DK" sz="3200" dirty="0"/>
          </a:p>
        </p:txBody>
      </p:sp>
      <p:sp>
        <p:nvSpPr>
          <p:cNvPr id="2" name="Pladsholder til dato 1"/>
          <p:cNvSpPr>
            <a:spLocks noGrp="1"/>
          </p:cNvSpPr>
          <p:nvPr>
            <p:ph type="dt" sz="half" idx="2"/>
          </p:nvPr>
        </p:nvSpPr>
        <p:spPr/>
        <p:txBody>
          <a:bodyPr/>
          <a:lstStyle/>
          <a:p>
            <a:fld id="{79260F5A-CFE5-4993-81AC-9211874C2C88}" type="datetime1">
              <a:rPr lang="da-DK" smtClean="0"/>
              <a:t>02-09-2015</a:t>
            </a:fld>
            <a:endParaRPr lang="da-DK" dirty="0"/>
          </a:p>
        </p:txBody>
      </p:sp>
    </p:spTree>
    <p:extLst>
      <p:ext uri="{BB962C8B-B14F-4D97-AF65-F5344CB8AC3E}">
        <p14:creationId xmlns:p14="http://schemas.microsoft.com/office/powerpoint/2010/main" val="58480670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2"/>
          </p:nvPr>
        </p:nvSpPr>
        <p:spPr/>
        <p:txBody>
          <a:bodyPr/>
          <a:lstStyle/>
          <a:p>
            <a:fld id="{7D058E97-BEA6-48AB-AA72-A697428F4678}" type="datetime1">
              <a:rPr lang="da-DK" smtClean="0"/>
              <a:t>02-09-2015</a:t>
            </a:fld>
            <a:endParaRPr lang="da-DK" dirty="0"/>
          </a:p>
        </p:txBody>
      </p:sp>
      <p:sp>
        <p:nvSpPr>
          <p:cNvPr id="3" name="Pladsholder til sidefod 2"/>
          <p:cNvSpPr>
            <a:spLocks noGrp="1"/>
          </p:cNvSpPr>
          <p:nvPr>
            <p:ph type="ftr" sz="quarter" idx="3"/>
          </p:nvPr>
        </p:nvSpPr>
        <p:spPr/>
        <p:txBody>
          <a:bodyPr/>
          <a:lstStyle/>
          <a:p>
            <a:r>
              <a:rPr lang="da-DK" kern="1000" smtClean="0">
                <a:solidFill>
                  <a:srgbClr val="002D6A"/>
                </a:solidFill>
                <a:latin typeface="Tahoma"/>
                <a:ea typeface="Times New Roman"/>
                <a:cs typeface="Times New Roman"/>
              </a:rPr>
              <a:t>Institut for Kvalitet og Akkreditering</a:t>
            </a:r>
          </a:p>
          <a:p>
            <a:pPr>
              <a:spcBef>
                <a:spcPct val="0"/>
              </a:spcBef>
            </a:pPr>
            <a:r>
              <a:rPr lang="da-DK" kern="1000" smtClean="0">
                <a:solidFill>
                  <a:srgbClr val="002D6A"/>
                </a:solidFill>
                <a:latin typeface="Tahoma"/>
                <a:ea typeface="Times New Roman"/>
                <a:cs typeface="Times New Roman"/>
              </a:rPr>
              <a:t>i Sundhedsvæsenet</a:t>
            </a:r>
            <a:endParaRPr lang="da-DK" kern="1000" dirty="0" smtClean="0">
              <a:solidFill>
                <a:srgbClr val="002D6A"/>
              </a:solidFill>
              <a:latin typeface="Tahoma"/>
              <a:ea typeface="Times New Roman"/>
              <a:cs typeface="Times New Roman"/>
            </a:endParaRPr>
          </a:p>
        </p:txBody>
      </p:sp>
      <p:sp>
        <p:nvSpPr>
          <p:cNvPr id="4" name="Titel 3"/>
          <p:cNvSpPr>
            <a:spLocks noGrp="1"/>
          </p:cNvSpPr>
          <p:nvPr>
            <p:ph type="title"/>
          </p:nvPr>
        </p:nvSpPr>
        <p:spPr>
          <a:xfrm>
            <a:off x="899592" y="799200"/>
            <a:ext cx="7344816" cy="829600"/>
          </a:xfrm>
        </p:spPr>
        <p:txBody>
          <a:bodyPr/>
          <a:lstStyle/>
          <a:p>
            <a:r>
              <a:rPr lang="da-DK" b="1" dirty="0" smtClean="0"/>
              <a:t>Hvad sker der efter ekstern </a:t>
            </a:r>
            <a:r>
              <a:rPr lang="da-DK" b="1" dirty="0" err="1" smtClean="0"/>
              <a:t>survey</a:t>
            </a:r>
            <a:endParaRPr lang="da-DK" b="1" dirty="0"/>
          </a:p>
        </p:txBody>
      </p:sp>
      <p:sp>
        <p:nvSpPr>
          <p:cNvPr id="5" name="Pladsholder til tekst 4"/>
          <p:cNvSpPr>
            <a:spLocks noGrp="1"/>
          </p:cNvSpPr>
          <p:nvPr>
            <p:ph type="body" sz="quarter" idx="10"/>
          </p:nvPr>
        </p:nvSpPr>
        <p:spPr/>
        <p:txBody>
          <a:bodyPr/>
          <a:lstStyle/>
          <a:p>
            <a:pPr fontAlgn="ctr"/>
            <a:r>
              <a:rPr lang="da-DK" dirty="0" smtClean="0"/>
              <a:t>Dag 1			Ekstern </a:t>
            </a:r>
            <a:r>
              <a:rPr lang="da-DK" dirty="0" err="1" smtClean="0"/>
              <a:t>survey</a:t>
            </a:r>
            <a:r>
              <a:rPr lang="da-DK" dirty="0" smtClean="0"/>
              <a:t> afsluttes		</a:t>
            </a:r>
          </a:p>
          <a:p>
            <a:pPr fontAlgn="ctr"/>
            <a:r>
              <a:rPr lang="da-DK" dirty="0" smtClean="0"/>
              <a:t>Dag 3			</a:t>
            </a:r>
            <a:r>
              <a:rPr lang="da-DK" dirty="0" err="1" smtClean="0"/>
              <a:t>Surveyrapport</a:t>
            </a:r>
            <a:r>
              <a:rPr lang="da-DK" dirty="0" smtClean="0"/>
              <a:t> færdig</a:t>
            </a:r>
            <a:endParaRPr lang="da-DK" dirty="0"/>
          </a:p>
          <a:p>
            <a:pPr fontAlgn="ctr"/>
            <a:r>
              <a:rPr lang="da-DK" dirty="0" smtClean="0"/>
              <a:t>Dag 7			</a:t>
            </a:r>
            <a:r>
              <a:rPr lang="da-DK" dirty="0" err="1" smtClean="0"/>
              <a:t>Surveyrapport</a:t>
            </a:r>
            <a:r>
              <a:rPr lang="da-DK" dirty="0" smtClean="0"/>
              <a:t> sendes i høring hos jer</a:t>
            </a:r>
          </a:p>
          <a:p>
            <a:pPr fontAlgn="ctr"/>
            <a:r>
              <a:rPr lang="da-DK" dirty="0" smtClean="0"/>
              <a:t>Dag 12			Eventuelle indsigelser sendes til 					IKAS</a:t>
            </a:r>
            <a:endParaRPr lang="da-DK" dirty="0"/>
          </a:p>
          <a:p>
            <a:pPr fontAlgn="auto"/>
            <a:r>
              <a:rPr lang="da-DK" dirty="0"/>
              <a:t>Senest 6 uger efter </a:t>
            </a:r>
            <a:r>
              <a:rPr lang="da-DK" dirty="0" smtClean="0"/>
              <a:t>ekstern</a:t>
            </a:r>
          </a:p>
          <a:p>
            <a:pPr fontAlgn="auto"/>
            <a:r>
              <a:rPr lang="da-DK" dirty="0" smtClean="0"/>
              <a:t> </a:t>
            </a:r>
            <a:r>
              <a:rPr lang="da-DK" dirty="0" err="1" smtClean="0"/>
              <a:t>survey</a:t>
            </a:r>
            <a:r>
              <a:rPr lang="da-DK" dirty="0" smtClean="0"/>
              <a:t>			Akkrediteringsstatus tildeles</a:t>
            </a:r>
            <a:endParaRPr lang="da-DK" dirty="0"/>
          </a:p>
          <a:p>
            <a:pPr marL="0" indent="0" fontAlgn="ctr">
              <a:buNone/>
            </a:pPr>
            <a:r>
              <a:rPr lang="da-DK" dirty="0"/>
              <a:t>I kan se de eksakte datoer på IKAS hjemmeside: </a:t>
            </a:r>
            <a:r>
              <a:rPr lang="da-DK" dirty="0">
                <a:hlinkClick r:id="rId2"/>
              </a:rPr>
              <a:t>http://www.ikas.dk/Afgørelser/Sagsforløb-efter-survey.aspx</a:t>
            </a:r>
            <a:endParaRPr lang="da-DK" dirty="0"/>
          </a:p>
        </p:txBody>
      </p:sp>
    </p:spTree>
    <p:extLst>
      <p:ext uri="{BB962C8B-B14F-4D97-AF65-F5344CB8AC3E}">
        <p14:creationId xmlns:p14="http://schemas.microsoft.com/office/powerpoint/2010/main" val="469477497"/>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Pladsholder til sidefod 3"/>
          <p:cNvSpPr>
            <a:spLocks noGrp="1"/>
          </p:cNvSpPr>
          <p:nvPr>
            <p:ph type="ftr" sz="quarter" idx="4294967295"/>
          </p:nvPr>
        </p:nvSpPr>
        <p:spPr>
          <a:xfrm>
            <a:off x="1331640" y="6248471"/>
            <a:ext cx="2231926" cy="331788"/>
          </a:xfrm>
          <a:prstGeom prst="rect">
            <a:avLst/>
          </a:prstGeom>
          <a:noFill/>
        </p:spPr>
        <p:txBody>
          <a:bodyPr/>
          <a:lstStyle/>
          <a:p>
            <a:r>
              <a:rPr lang="da-DK" dirty="0" smtClean="0">
                <a:solidFill>
                  <a:schemeClr val="tx1"/>
                </a:solidFill>
                <a:latin typeface="+mn-lt"/>
              </a:rPr>
              <a:t>Institut for Kvalitet og Akkreditering i Sundhedsvæsenet</a:t>
            </a:r>
          </a:p>
        </p:txBody>
      </p:sp>
      <p:sp>
        <p:nvSpPr>
          <p:cNvPr id="14339" name="Rectangle 2"/>
          <p:cNvSpPr>
            <a:spLocks noGrp="1" noChangeArrowheads="1"/>
          </p:cNvSpPr>
          <p:nvPr>
            <p:ph type="title"/>
          </p:nvPr>
        </p:nvSpPr>
        <p:spPr>
          <a:xfrm>
            <a:off x="774155" y="401638"/>
            <a:ext cx="7772400" cy="1143000"/>
          </a:xfrm>
        </p:spPr>
        <p:txBody>
          <a:bodyPr/>
          <a:lstStyle/>
          <a:p>
            <a:pPr algn="l" eaLnBrk="1" hangingPunct="1"/>
            <a:r>
              <a:rPr lang="da-DK" sz="3200" b="0" dirty="0" smtClean="0">
                <a:solidFill>
                  <a:schemeClr val="tx1"/>
                </a:solidFill>
              </a:rPr>
              <a:t/>
            </a:r>
            <a:br>
              <a:rPr lang="da-DK" sz="3200" b="0" dirty="0" smtClean="0">
                <a:solidFill>
                  <a:schemeClr val="tx1"/>
                </a:solidFill>
              </a:rPr>
            </a:br>
            <a:endParaRPr lang="da-DK" sz="3200" b="0" dirty="0" smtClean="0">
              <a:solidFill>
                <a:schemeClr val="tx1"/>
              </a:solidFill>
            </a:endParaRPr>
          </a:p>
        </p:txBody>
      </p:sp>
      <p:sp>
        <p:nvSpPr>
          <p:cNvPr id="14340" name="Rectangle 3"/>
          <p:cNvSpPr>
            <a:spLocks noGrp="1" noChangeArrowheads="1"/>
          </p:cNvSpPr>
          <p:nvPr>
            <p:ph type="body" idx="1"/>
          </p:nvPr>
        </p:nvSpPr>
        <p:spPr>
          <a:xfrm>
            <a:off x="767461" y="401638"/>
            <a:ext cx="7920038" cy="939130"/>
          </a:xfrm>
        </p:spPr>
        <p:txBody>
          <a:bodyPr/>
          <a:lstStyle/>
          <a:p>
            <a:pPr marL="0" indent="0">
              <a:buNone/>
            </a:pPr>
            <a:endParaRPr lang="da-DK" sz="3600" b="1" dirty="0" smtClean="0"/>
          </a:p>
          <a:p>
            <a:pPr marL="0" indent="0">
              <a:buNone/>
            </a:pPr>
            <a:endParaRPr lang="da-DK" sz="3600" b="1" dirty="0"/>
          </a:p>
          <a:p>
            <a:pPr marL="0" indent="0">
              <a:buNone/>
            </a:pPr>
            <a:endParaRPr lang="da-DK" sz="3600" b="1" dirty="0" smtClean="0"/>
          </a:p>
          <a:p>
            <a:pPr marL="0" indent="0">
              <a:buNone/>
            </a:pPr>
            <a:r>
              <a:rPr lang="da-DK" sz="3600" b="1" dirty="0" smtClean="0"/>
              <a:t>Tak fordi vi måtte komme </a:t>
            </a:r>
          </a:p>
        </p:txBody>
      </p:sp>
      <p:sp>
        <p:nvSpPr>
          <p:cNvPr id="2" name="Pladsholder til dato 1"/>
          <p:cNvSpPr>
            <a:spLocks noGrp="1"/>
          </p:cNvSpPr>
          <p:nvPr>
            <p:ph type="dt" sz="half" idx="10"/>
          </p:nvPr>
        </p:nvSpPr>
        <p:spPr/>
        <p:txBody>
          <a:bodyPr/>
          <a:lstStyle/>
          <a:p>
            <a:fld id="{D24D6A03-1418-43C3-A740-F9729ADF3249}" type="datetime1">
              <a:rPr lang="da-DK" smtClean="0"/>
              <a:t>02-09-2015</a:t>
            </a:fld>
            <a:endParaRPr lang="da-DK"/>
          </a:p>
        </p:txBody>
      </p:sp>
    </p:spTree>
    <p:extLst>
      <p:ext uri="{BB962C8B-B14F-4D97-AF65-F5344CB8AC3E}">
        <p14:creationId xmlns:p14="http://schemas.microsoft.com/office/powerpoint/2010/main" val="14193149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2"/>
          </p:nvPr>
        </p:nvSpPr>
        <p:spPr/>
        <p:txBody>
          <a:bodyPr/>
          <a:lstStyle/>
          <a:p>
            <a:fld id="{7D058E97-BEA6-48AB-AA72-A697428F4678}" type="datetime1">
              <a:rPr lang="da-DK" smtClean="0"/>
              <a:t>02-09-2015</a:t>
            </a:fld>
            <a:endParaRPr lang="da-DK" dirty="0"/>
          </a:p>
        </p:txBody>
      </p:sp>
      <p:sp>
        <p:nvSpPr>
          <p:cNvPr id="3" name="Pladsholder til sidefod 2"/>
          <p:cNvSpPr>
            <a:spLocks noGrp="1"/>
          </p:cNvSpPr>
          <p:nvPr>
            <p:ph type="ftr" sz="quarter" idx="3"/>
          </p:nvPr>
        </p:nvSpPr>
        <p:spPr/>
        <p:txBody>
          <a:bodyPr/>
          <a:lstStyle/>
          <a:p>
            <a:r>
              <a:rPr lang="da-DK" kern="1000" smtClean="0">
                <a:solidFill>
                  <a:srgbClr val="002D6A"/>
                </a:solidFill>
                <a:latin typeface="Tahoma"/>
                <a:ea typeface="Times New Roman"/>
                <a:cs typeface="Times New Roman"/>
              </a:rPr>
              <a:t>Institut for Kvalitet og Akkreditering</a:t>
            </a:r>
          </a:p>
          <a:p>
            <a:pPr>
              <a:spcBef>
                <a:spcPct val="0"/>
              </a:spcBef>
            </a:pPr>
            <a:r>
              <a:rPr lang="da-DK" kern="1000" smtClean="0">
                <a:solidFill>
                  <a:srgbClr val="002D6A"/>
                </a:solidFill>
                <a:latin typeface="Tahoma"/>
                <a:ea typeface="Times New Roman"/>
                <a:cs typeface="Times New Roman"/>
              </a:rPr>
              <a:t>i Sundhedsvæsenet</a:t>
            </a:r>
            <a:endParaRPr lang="da-DK" kern="1000" dirty="0" smtClean="0">
              <a:solidFill>
                <a:srgbClr val="002D6A"/>
              </a:solidFill>
              <a:latin typeface="Tahoma"/>
              <a:ea typeface="Times New Roman"/>
              <a:cs typeface="Times New Roman"/>
            </a:endParaRPr>
          </a:p>
        </p:txBody>
      </p:sp>
      <p:sp>
        <p:nvSpPr>
          <p:cNvPr id="4" name="Titel 3"/>
          <p:cNvSpPr>
            <a:spLocks noGrp="1"/>
          </p:cNvSpPr>
          <p:nvPr>
            <p:ph type="title"/>
          </p:nvPr>
        </p:nvSpPr>
        <p:spPr/>
        <p:txBody>
          <a:bodyPr/>
          <a:lstStyle/>
          <a:p>
            <a:r>
              <a:rPr lang="da-DK" sz="3200" dirty="0" err="1" smtClean="0"/>
              <a:t>Surveyteam</a:t>
            </a:r>
            <a:endParaRPr lang="da-DK" sz="3200" dirty="0"/>
          </a:p>
        </p:txBody>
      </p:sp>
      <p:sp>
        <p:nvSpPr>
          <p:cNvPr id="5" name="Pladsholder til tekst 4"/>
          <p:cNvSpPr>
            <a:spLocks noGrp="1"/>
          </p:cNvSpPr>
          <p:nvPr>
            <p:ph type="body" sz="quarter" idx="10"/>
          </p:nvPr>
        </p:nvSpPr>
        <p:spPr/>
        <p:txBody>
          <a:bodyPr/>
          <a:lstStyle/>
          <a:p>
            <a:endParaRPr lang="da-DK" dirty="0" smtClean="0"/>
          </a:p>
          <a:p>
            <a:endParaRPr lang="da-DK" dirty="0"/>
          </a:p>
          <a:p>
            <a:pPr marL="0" indent="0">
              <a:buNone/>
            </a:pPr>
            <a:r>
              <a:rPr lang="da-DK" dirty="0" err="1" smtClean="0"/>
              <a:t>Surveyor</a:t>
            </a:r>
            <a:r>
              <a:rPr lang="da-DK" dirty="0" smtClean="0"/>
              <a:t>  Charlotte Buch Gøthgen – Viceklinikchef- Overlæge</a:t>
            </a:r>
          </a:p>
          <a:p>
            <a:pPr marL="0" indent="0">
              <a:buNone/>
            </a:pPr>
            <a:endParaRPr lang="da-DK" dirty="0"/>
          </a:p>
          <a:p>
            <a:pPr marL="0" indent="0">
              <a:buNone/>
            </a:pPr>
            <a:r>
              <a:rPr lang="da-DK" dirty="0" smtClean="0"/>
              <a:t>Ledende </a:t>
            </a:r>
            <a:r>
              <a:rPr lang="da-DK" dirty="0" err="1" smtClean="0"/>
              <a:t>surveyor</a:t>
            </a:r>
            <a:r>
              <a:rPr lang="da-DK" dirty="0" smtClean="0"/>
              <a:t> Linda Stampe </a:t>
            </a:r>
            <a:r>
              <a:rPr lang="da-DK" dirty="0" err="1" smtClean="0"/>
              <a:t>Greffel</a:t>
            </a:r>
            <a:r>
              <a:rPr lang="da-DK" dirty="0" smtClean="0"/>
              <a:t> – Leanchef – Sygeplejerske </a:t>
            </a:r>
            <a:endParaRPr lang="da-DK" dirty="0"/>
          </a:p>
        </p:txBody>
      </p:sp>
    </p:spTree>
    <p:extLst>
      <p:ext uri="{BB962C8B-B14F-4D97-AF65-F5344CB8AC3E}">
        <p14:creationId xmlns:p14="http://schemas.microsoft.com/office/powerpoint/2010/main" val="82627434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diasnummer 2"/>
          <p:cNvSpPr>
            <a:spLocks noGrp="1"/>
          </p:cNvSpPr>
          <p:nvPr>
            <p:ph type="sldNum" sz="quarter" idx="4294967295"/>
          </p:nvPr>
        </p:nvSpPr>
        <p:spPr>
          <a:xfrm>
            <a:off x="8604250" y="6265863"/>
            <a:ext cx="431800" cy="331787"/>
          </a:xfrm>
          <a:prstGeom prst="rect">
            <a:avLst/>
          </a:prstGeom>
        </p:spPr>
        <p:txBody>
          <a:bodyPr/>
          <a:lstStyle/>
          <a:p>
            <a:pPr>
              <a:defRPr/>
            </a:pPr>
            <a:fld id="{25C24FD4-AFC4-4C91-A2ED-58A48810B596}" type="slidenum">
              <a:rPr lang="en-US"/>
              <a:pPr>
                <a:defRPr/>
              </a:pPr>
              <a:t>3</a:t>
            </a:fld>
            <a:endParaRPr lang="en-US" dirty="0"/>
          </a:p>
        </p:txBody>
      </p:sp>
      <p:sp>
        <p:nvSpPr>
          <p:cNvPr id="4" name="Pladsholder til dato 3"/>
          <p:cNvSpPr>
            <a:spLocks noGrp="1"/>
          </p:cNvSpPr>
          <p:nvPr>
            <p:ph type="dt" sz="quarter" idx="4294967295"/>
          </p:nvPr>
        </p:nvSpPr>
        <p:spPr>
          <a:xfrm>
            <a:off x="7164388" y="6611938"/>
            <a:ext cx="1871662" cy="201612"/>
          </a:xfrm>
          <a:prstGeom prst="rect">
            <a:avLst/>
          </a:prstGeom>
        </p:spPr>
        <p:txBody>
          <a:bodyPr/>
          <a:lstStyle/>
          <a:p>
            <a:pPr>
              <a:defRPr/>
            </a:pPr>
            <a:fld id="{63FED8F1-5A41-4C5B-B1AB-C7C4A8272BE8}" type="datetime2">
              <a:rPr lang="da-DK"/>
              <a:pPr>
                <a:defRPr/>
              </a:pPr>
              <a:t>2. september 2015</a:t>
            </a:fld>
            <a:endParaRPr lang="en-US" dirty="0"/>
          </a:p>
        </p:txBody>
      </p:sp>
      <p:sp>
        <p:nvSpPr>
          <p:cNvPr id="6" name="Pladsholder til sidefod 5"/>
          <p:cNvSpPr>
            <a:spLocks noGrp="1"/>
          </p:cNvSpPr>
          <p:nvPr>
            <p:ph type="ftr" sz="quarter" idx="4294967295"/>
          </p:nvPr>
        </p:nvSpPr>
        <p:spPr>
          <a:xfrm>
            <a:off x="1331913" y="6249988"/>
            <a:ext cx="2232025" cy="331787"/>
          </a:xfrm>
          <a:prstGeom prst="rect">
            <a:avLst/>
          </a:prstGeom>
        </p:spPr>
        <p:txBody>
          <a:bodyPr/>
          <a:lstStyle/>
          <a:p>
            <a:pPr>
              <a:defRPr/>
            </a:pPr>
            <a:r>
              <a:rPr lang="da-DK" dirty="0"/>
              <a:t>Institut for Kvalitet og Akkreditering</a:t>
            </a:r>
          </a:p>
          <a:p>
            <a:pPr>
              <a:spcBef>
                <a:spcPct val="0"/>
              </a:spcBef>
              <a:defRPr/>
            </a:pPr>
            <a:r>
              <a:rPr lang="da-DK" dirty="0"/>
              <a:t>i Sundhedsvæsenet</a:t>
            </a:r>
          </a:p>
        </p:txBody>
      </p:sp>
      <p:sp>
        <p:nvSpPr>
          <p:cNvPr id="9221" name="Titel 6"/>
          <p:cNvSpPr>
            <a:spLocks noGrp="1"/>
          </p:cNvSpPr>
          <p:nvPr>
            <p:ph type="title"/>
          </p:nvPr>
        </p:nvSpPr>
        <p:spPr>
          <a:xfrm>
            <a:off x="899592" y="116632"/>
            <a:ext cx="7344816" cy="864096"/>
          </a:xfrm>
        </p:spPr>
        <p:txBody>
          <a:bodyPr/>
          <a:lstStyle/>
          <a:p>
            <a:r>
              <a:rPr lang="da-DK" sz="3200" b="1" dirty="0" smtClean="0">
                <a:solidFill>
                  <a:srgbClr val="002D6A"/>
                </a:solidFill>
              </a:rPr>
              <a:t>I kender proceduren</a:t>
            </a:r>
            <a:r>
              <a:rPr lang="da-DK" dirty="0" smtClean="0">
                <a:solidFill>
                  <a:srgbClr val="280099"/>
                </a:solidFill>
              </a:rPr>
              <a:t/>
            </a:r>
            <a:br>
              <a:rPr lang="da-DK" dirty="0" smtClean="0">
                <a:solidFill>
                  <a:srgbClr val="280099"/>
                </a:solidFill>
              </a:rPr>
            </a:br>
            <a:r>
              <a:rPr lang="da-DK" dirty="0">
                <a:solidFill>
                  <a:srgbClr val="280099"/>
                </a:solidFill>
              </a:rPr>
              <a:t/>
            </a:r>
            <a:br>
              <a:rPr lang="da-DK" dirty="0">
                <a:solidFill>
                  <a:srgbClr val="280099"/>
                </a:solidFill>
              </a:rPr>
            </a:br>
            <a:r>
              <a:rPr lang="da-DK" altLang="da-DK" dirty="0" smtClean="0">
                <a:solidFill>
                  <a:srgbClr val="000066"/>
                </a:solidFill>
              </a:rPr>
              <a:t/>
            </a:r>
            <a:br>
              <a:rPr lang="da-DK" altLang="da-DK" dirty="0" smtClean="0">
                <a:solidFill>
                  <a:srgbClr val="000066"/>
                </a:solidFill>
              </a:rPr>
            </a:br>
            <a:endParaRPr lang="da-DK" altLang="da-DK" dirty="0" smtClean="0"/>
          </a:p>
        </p:txBody>
      </p:sp>
      <p:sp>
        <p:nvSpPr>
          <p:cNvPr id="9222" name="Pladsholder til tekst 7"/>
          <p:cNvSpPr>
            <a:spLocks noGrp="1"/>
          </p:cNvSpPr>
          <p:nvPr>
            <p:ph type="body" sz="quarter" idx="10"/>
          </p:nvPr>
        </p:nvSpPr>
        <p:spPr>
          <a:xfrm>
            <a:off x="900113" y="1484784"/>
            <a:ext cx="7343775" cy="4608512"/>
          </a:xfrm>
        </p:spPr>
        <p:txBody>
          <a:bodyPr/>
          <a:lstStyle/>
          <a:p>
            <a:pPr lvl="0">
              <a:buFont typeface="Wingdings" panose="05000000000000000000" pitchFamily="2" charset="2"/>
              <a:buChar char="Ø"/>
            </a:pPr>
            <a:endParaRPr lang="da-DK" sz="2800" dirty="0" smtClean="0"/>
          </a:p>
          <a:p>
            <a:pPr lvl="0">
              <a:buFont typeface="Wingdings" panose="05000000000000000000" pitchFamily="2" charset="2"/>
              <a:buChar char="ü"/>
            </a:pPr>
            <a:r>
              <a:rPr lang="da-DK" sz="2800" dirty="0" smtClean="0"/>
              <a:t>Vi har haft fokus på de standarder der ikke var helt opfyldt ved første besøg. </a:t>
            </a:r>
          </a:p>
          <a:p>
            <a:pPr lvl="0">
              <a:buFont typeface="Wingdings" panose="05000000000000000000" pitchFamily="2" charset="2"/>
              <a:buChar char="ü"/>
            </a:pPr>
            <a:r>
              <a:rPr lang="da-DK" sz="2800" dirty="0" smtClean="0"/>
              <a:t>Vi har </a:t>
            </a:r>
            <a:r>
              <a:rPr lang="da-DK" sz="2800" dirty="0" smtClean="0"/>
              <a:t>besøg </a:t>
            </a:r>
            <a:r>
              <a:rPr lang="da-DK" sz="2800" dirty="0" smtClean="0"/>
              <a:t>16 </a:t>
            </a:r>
            <a:r>
              <a:rPr lang="da-DK" sz="2800" dirty="0" smtClean="0"/>
              <a:t>afdelinger</a:t>
            </a:r>
            <a:endParaRPr lang="da-DK" sz="2800" dirty="0" smtClean="0"/>
          </a:p>
          <a:p>
            <a:pPr>
              <a:buFont typeface="Wingdings" panose="05000000000000000000" pitchFamily="2" charset="2"/>
              <a:buChar char="ü"/>
            </a:pPr>
            <a:r>
              <a:rPr lang="da-DK" sz="2800" dirty="0" smtClean="0"/>
              <a:t>Vi har selvfølgelig også set på resten af standardsættet - </a:t>
            </a:r>
            <a:r>
              <a:rPr lang="da-DK" sz="2800" dirty="0" smtClean="0">
                <a:sym typeface="Wingdings" panose="05000000000000000000" pitchFamily="2" charset="2"/>
              </a:rPr>
              <a:t></a:t>
            </a:r>
            <a:endParaRPr lang="da-DK" sz="2800" dirty="0"/>
          </a:p>
        </p:txBody>
      </p:sp>
    </p:spTree>
    <p:extLst>
      <p:ext uri="{BB962C8B-B14F-4D97-AF65-F5344CB8AC3E}">
        <p14:creationId xmlns:p14="http://schemas.microsoft.com/office/powerpoint/2010/main" val="3709655620"/>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diasnummer 2"/>
          <p:cNvSpPr>
            <a:spLocks noGrp="1"/>
          </p:cNvSpPr>
          <p:nvPr>
            <p:ph type="sldNum" sz="quarter" idx="4294967295"/>
          </p:nvPr>
        </p:nvSpPr>
        <p:spPr>
          <a:xfrm>
            <a:off x="8604250" y="6265863"/>
            <a:ext cx="431800" cy="331787"/>
          </a:xfrm>
          <a:prstGeom prst="rect">
            <a:avLst/>
          </a:prstGeom>
        </p:spPr>
        <p:txBody>
          <a:bodyPr/>
          <a:lstStyle/>
          <a:p>
            <a:pPr>
              <a:defRPr/>
            </a:pPr>
            <a:fld id="{8B6D9434-B279-4CA7-AE0C-F41847A56DCB}" type="slidenum">
              <a:rPr lang="en-US"/>
              <a:pPr>
                <a:defRPr/>
              </a:pPr>
              <a:t>4</a:t>
            </a:fld>
            <a:endParaRPr lang="en-US" dirty="0"/>
          </a:p>
        </p:txBody>
      </p:sp>
      <p:sp>
        <p:nvSpPr>
          <p:cNvPr id="4" name="Pladsholder til dato 3"/>
          <p:cNvSpPr>
            <a:spLocks noGrp="1"/>
          </p:cNvSpPr>
          <p:nvPr>
            <p:ph type="dt" sz="quarter" idx="4294967295"/>
          </p:nvPr>
        </p:nvSpPr>
        <p:spPr>
          <a:xfrm>
            <a:off x="7164388" y="6611938"/>
            <a:ext cx="1871662" cy="201612"/>
          </a:xfrm>
          <a:prstGeom prst="rect">
            <a:avLst/>
          </a:prstGeom>
        </p:spPr>
        <p:txBody>
          <a:bodyPr/>
          <a:lstStyle/>
          <a:p>
            <a:pPr>
              <a:defRPr/>
            </a:pPr>
            <a:fld id="{63FED8F1-5A41-4C5B-B1AB-C7C4A8272BE8}" type="datetime2">
              <a:rPr lang="da-DK"/>
              <a:pPr>
                <a:defRPr/>
              </a:pPr>
              <a:t>2. september 2015</a:t>
            </a:fld>
            <a:endParaRPr lang="en-US" dirty="0"/>
          </a:p>
        </p:txBody>
      </p:sp>
      <p:sp>
        <p:nvSpPr>
          <p:cNvPr id="6" name="Pladsholder til sidefod 5"/>
          <p:cNvSpPr>
            <a:spLocks noGrp="1"/>
          </p:cNvSpPr>
          <p:nvPr>
            <p:ph type="ftr" sz="quarter" idx="4294967295"/>
          </p:nvPr>
        </p:nvSpPr>
        <p:spPr>
          <a:xfrm>
            <a:off x="1331913" y="6249988"/>
            <a:ext cx="2232025" cy="331787"/>
          </a:xfrm>
          <a:prstGeom prst="rect">
            <a:avLst/>
          </a:prstGeom>
        </p:spPr>
        <p:txBody>
          <a:bodyPr/>
          <a:lstStyle/>
          <a:p>
            <a:pPr>
              <a:defRPr/>
            </a:pPr>
            <a:r>
              <a:rPr lang="da-DK"/>
              <a:t>Institut for Kvalitet og Akkreditering</a:t>
            </a:r>
          </a:p>
          <a:p>
            <a:pPr>
              <a:spcBef>
                <a:spcPct val="0"/>
              </a:spcBef>
              <a:defRPr/>
            </a:pPr>
            <a:r>
              <a:rPr lang="da-DK"/>
              <a:t>i Sundhedsvæsenet</a:t>
            </a:r>
          </a:p>
        </p:txBody>
      </p:sp>
      <p:sp>
        <p:nvSpPr>
          <p:cNvPr id="15365" name="Titel 6"/>
          <p:cNvSpPr>
            <a:spLocks noGrp="1"/>
          </p:cNvSpPr>
          <p:nvPr>
            <p:ph type="title"/>
          </p:nvPr>
        </p:nvSpPr>
        <p:spPr>
          <a:xfrm>
            <a:off x="899592" y="188640"/>
            <a:ext cx="7344816" cy="1762560"/>
          </a:xfrm>
        </p:spPr>
        <p:txBody>
          <a:bodyPr/>
          <a:lstStyle/>
          <a:p>
            <a:r>
              <a:rPr lang="da-DK" sz="3200" b="1" dirty="0" smtClean="0">
                <a:solidFill>
                  <a:srgbClr val="002D6A"/>
                </a:solidFill>
              </a:rPr>
              <a:t>1.3.5 Sikkerhed og fortrolighed ved personhenførbare  data</a:t>
            </a:r>
            <a:endParaRPr lang="da-DK" altLang="da-DK" sz="3200" b="1" dirty="0" smtClean="0">
              <a:solidFill>
                <a:srgbClr val="002D6A"/>
              </a:solidFill>
            </a:endParaRPr>
          </a:p>
        </p:txBody>
      </p:sp>
      <p:sp>
        <p:nvSpPr>
          <p:cNvPr id="8" name="Pladsholder til tekst 7"/>
          <p:cNvSpPr>
            <a:spLocks noGrp="1"/>
          </p:cNvSpPr>
          <p:nvPr>
            <p:ph type="body" sz="quarter" idx="10"/>
          </p:nvPr>
        </p:nvSpPr>
        <p:spPr>
          <a:xfrm>
            <a:off x="900113" y="1484784"/>
            <a:ext cx="7343775" cy="4320133"/>
          </a:xfrm>
        </p:spPr>
        <p:txBody>
          <a:bodyPr/>
          <a:lstStyle/>
          <a:p>
            <a:pPr marL="0" indent="0" eaLnBrk="1" hangingPunct="1">
              <a:buNone/>
              <a:defRPr/>
            </a:pPr>
            <a:endParaRPr lang="da-DK" dirty="0" smtClean="0">
              <a:solidFill>
                <a:srgbClr val="000066"/>
              </a:solidFill>
            </a:endParaRPr>
          </a:p>
          <a:p>
            <a:pPr lvl="1" hangingPunct="0">
              <a:buFont typeface="Wingdings" panose="05000000000000000000" pitchFamily="2" charset="2"/>
              <a:buChar char="ü"/>
            </a:pPr>
            <a:endParaRPr lang="da-DK" sz="2800" dirty="0" smtClean="0"/>
          </a:p>
          <a:p>
            <a:pPr lvl="1" hangingPunct="0">
              <a:buFont typeface="Wingdings" panose="05000000000000000000" pitchFamily="2" charset="2"/>
              <a:buChar char="ü"/>
            </a:pPr>
            <a:r>
              <a:rPr lang="da-DK" sz="2800" dirty="0" smtClean="0"/>
              <a:t>Patientdata er kun tilgængelige for relevant personale</a:t>
            </a:r>
          </a:p>
          <a:p>
            <a:pPr lvl="1" hangingPunct="0">
              <a:buFont typeface="Wingdings" panose="05000000000000000000" pitchFamily="2" charset="2"/>
              <a:buChar char="ü"/>
            </a:pPr>
            <a:r>
              <a:rPr lang="da-DK" sz="2800" dirty="0" smtClean="0"/>
              <a:t>Funktionsskærme indeholder ikke CPR numre</a:t>
            </a:r>
            <a:endParaRPr lang="da-DK" sz="2800" dirty="0"/>
          </a:p>
        </p:txBody>
      </p:sp>
    </p:spTree>
    <p:extLst>
      <p:ext uri="{BB962C8B-B14F-4D97-AF65-F5344CB8AC3E}">
        <p14:creationId xmlns:p14="http://schemas.microsoft.com/office/powerpoint/2010/main" val="3366585995"/>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diasnummer 2"/>
          <p:cNvSpPr>
            <a:spLocks noGrp="1"/>
          </p:cNvSpPr>
          <p:nvPr>
            <p:ph type="sldNum" sz="quarter" idx="4294967295"/>
          </p:nvPr>
        </p:nvSpPr>
        <p:spPr>
          <a:xfrm>
            <a:off x="8604250" y="6265863"/>
            <a:ext cx="431800" cy="331787"/>
          </a:xfrm>
          <a:prstGeom prst="rect">
            <a:avLst/>
          </a:prstGeom>
        </p:spPr>
        <p:txBody>
          <a:bodyPr/>
          <a:lstStyle/>
          <a:p>
            <a:pPr>
              <a:defRPr/>
            </a:pPr>
            <a:fld id="{925DEF13-F516-4124-9E20-0DFC6B30361A}" type="slidenum">
              <a:rPr lang="en-US"/>
              <a:pPr>
                <a:defRPr/>
              </a:pPr>
              <a:t>5</a:t>
            </a:fld>
            <a:endParaRPr lang="en-US" dirty="0"/>
          </a:p>
        </p:txBody>
      </p:sp>
      <p:sp>
        <p:nvSpPr>
          <p:cNvPr id="4" name="Pladsholder til dato 3"/>
          <p:cNvSpPr>
            <a:spLocks noGrp="1"/>
          </p:cNvSpPr>
          <p:nvPr>
            <p:ph type="dt" sz="quarter" idx="4294967295"/>
          </p:nvPr>
        </p:nvSpPr>
        <p:spPr>
          <a:xfrm>
            <a:off x="7164388" y="6611938"/>
            <a:ext cx="1871662" cy="201612"/>
          </a:xfrm>
          <a:prstGeom prst="rect">
            <a:avLst/>
          </a:prstGeom>
        </p:spPr>
        <p:txBody>
          <a:bodyPr/>
          <a:lstStyle/>
          <a:p>
            <a:pPr>
              <a:defRPr/>
            </a:pPr>
            <a:fld id="{63FED8F1-5A41-4C5B-B1AB-C7C4A8272BE8}" type="datetime2">
              <a:rPr lang="da-DK"/>
              <a:pPr>
                <a:defRPr/>
              </a:pPr>
              <a:t>2. september 2015</a:t>
            </a:fld>
            <a:endParaRPr lang="en-US" dirty="0"/>
          </a:p>
        </p:txBody>
      </p:sp>
      <p:sp>
        <p:nvSpPr>
          <p:cNvPr id="6" name="Pladsholder til sidefod 5"/>
          <p:cNvSpPr>
            <a:spLocks noGrp="1"/>
          </p:cNvSpPr>
          <p:nvPr>
            <p:ph type="ftr" sz="quarter" idx="4294967295"/>
          </p:nvPr>
        </p:nvSpPr>
        <p:spPr>
          <a:xfrm>
            <a:off x="1331913" y="6249988"/>
            <a:ext cx="2232025" cy="331787"/>
          </a:xfrm>
          <a:prstGeom prst="rect">
            <a:avLst/>
          </a:prstGeom>
        </p:spPr>
        <p:txBody>
          <a:bodyPr/>
          <a:lstStyle/>
          <a:p>
            <a:pPr>
              <a:defRPr/>
            </a:pPr>
            <a:r>
              <a:rPr lang="da-DK"/>
              <a:t>Institut for Kvalitet og Akkreditering</a:t>
            </a:r>
          </a:p>
          <a:p>
            <a:pPr>
              <a:spcBef>
                <a:spcPct val="0"/>
              </a:spcBef>
              <a:defRPr/>
            </a:pPr>
            <a:r>
              <a:rPr lang="da-DK"/>
              <a:t>i Sundhedsvæsenet</a:t>
            </a:r>
          </a:p>
        </p:txBody>
      </p:sp>
      <p:sp>
        <p:nvSpPr>
          <p:cNvPr id="14341" name="Titel 6"/>
          <p:cNvSpPr>
            <a:spLocks noGrp="1"/>
          </p:cNvSpPr>
          <p:nvPr>
            <p:ph type="title"/>
          </p:nvPr>
        </p:nvSpPr>
        <p:spPr/>
        <p:txBody>
          <a:bodyPr/>
          <a:lstStyle/>
          <a:p>
            <a:r>
              <a:rPr lang="da-DK" sz="3600" b="1" dirty="0" smtClean="0">
                <a:solidFill>
                  <a:srgbClr val="002D6A"/>
                </a:solidFill>
              </a:rPr>
              <a:t>2.8.5 Undersøgelser udført udenfor diagnostisk afdeling</a:t>
            </a:r>
            <a:endParaRPr lang="da-DK" altLang="da-DK" sz="3600" b="1" dirty="0" smtClean="0">
              <a:solidFill>
                <a:srgbClr val="002D6A"/>
              </a:solidFill>
            </a:endParaRPr>
          </a:p>
        </p:txBody>
      </p:sp>
      <p:sp>
        <p:nvSpPr>
          <p:cNvPr id="14342" name="Pladsholder til tekst 7"/>
          <p:cNvSpPr>
            <a:spLocks noGrp="1"/>
          </p:cNvSpPr>
          <p:nvPr>
            <p:ph type="body" sz="quarter" idx="10"/>
          </p:nvPr>
        </p:nvSpPr>
        <p:spPr>
          <a:xfrm>
            <a:off x="900113" y="1951038"/>
            <a:ext cx="6408737" cy="3925887"/>
          </a:xfrm>
        </p:spPr>
        <p:txBody>
          <a:bodyPr/>
          <a:lstStyle/>
          <a:p>
            <a:pPr marL="108000" lvl="0" indent="0">
              <a:buNone/>
            </a:pPr>
            <a:endParaRPr lang="da-DK" sz="2400" dirty="0"/>
          </a:p>
          <a:p>
            <a:pPr lvl="0">
              <a:buFont typeface="Wingdings" panose="05000000000000000000" pitchFamily="2" charset="2"/>
              <a:buChar char="ü"/>
            </a:pPr>
            <a:r>
              <a:rPr lang="da-DK" sz="2800" dirty="0" smtClean="0"/>
              <a:t>Der er beskrevet hvor ansvaret for i tolkning af undersøgelsesresultater ligger og retningslinjen følges</a:t>
            </a:r>
          </a:p>
          <a:p>
            <a:pPr marL="108000" lvl="0" indent="0">
              <a:buNone/>
            </a:pPr>
            <a:r>
              <a:rPr lang="da-DK" sz="3600" dirty="0" smtClean="0"/>
              <a:t> </a:t>
            </a:r>
          </a:p>
          <a:p>
            <a:pPr lvl="0">
              <a:buFont typeface="Wingdings" panose="05000000000000000000" pitchFamily="2" charset="2"/>
              <a:buChar char="Ø"/>
            </a:pPr>
            <a:endParaRPr lang="da-DK" sz="3600" dirty="0"/>
          </a:p>
          <a:p>
            <a:pPr marL="0" lvl="0" indent="0">
              <a:buNone/>
            </a:pPr>
            <a:r>
              <a:rPr lang="da-DK" sz="3600" dirty="0" smtClean="0"/>
              <a:t> </a:t>
            </a:r>
            <a:endParaRPr lang="da-DK" sz="3600" dirty="0"/>
          </a:p>
          <a:p>
            <a:pPr eaLnBrk="1" hangingPunct="1">
              <a:lnSpc>
                <a:spcPct val="90000"/>
              </a:lnSpc>
              <a:buFontTx/>
              <a:buNone/>
            </a:pPr>
            <a:r>
              <a:rPr lang="da-DK" altLang="da-DK" sz="2400" dirty="0" smtClean="0">
                <a:solidFill>
                  <a:srgbClr val="000066"/>
                </a:solidFill>
              </a:rPr>
              <a:t>    </a:t>
            </a:r>
            <a:r>
              <a:rPr lang="da-DK" altLang="da-DK" sz="2400" i="1" dirty="0" smtClean="0">
                <a:solidFill>
                  <a:srgbClr val="000066"/>
                </a:solidFill>
              </a:rPr>
              <a:t>	</a:t>
            </a:r>
            <a:endParaRPr lang="da-DK" altLang="da-DK" sz="2400" dirty="0" smtClean="0">
              <a:solidFill>
                <a:srgbClr val="000066"/>
              </a:solidFill>
            </a:endParaRPr>
          </a:p>
          <a:p>
            <a:pPr eaLnBrk="1" hangingPunct="1">
              <a:lnSpc>
                <a:spcPct val="90000"/>
              </a:lnSpc>
              <a:buFontTx/>
              <a:buNone/>
            </a:pPr>
            <a:endParaRPr lang="da-DK" altLang="da-DK" sz="2400" i="1" dirty="0" smtClean="0">
              <a:solidFill>
                <a:srgbClr val="000066"/>
              </a:solidFill>
            </a:endParaRPr>
          </a:p>
          <a:p>
            <a:pPr eaLnBrk="1" hangingPunct="1">
              <a:lnSpc>
                <a:spcPct val="90000"/>
              </a:lnSpc>
            </a:pPr>
            <a:endParaRPr lang="da-DK" altLang="da-DK" dirty="0" smtClean="0">
              <a:solidFill>
                <a:srgbClr val="000066"/>
              </a:solidFill>
            </a:endParaRPr>
          </a:p>
          <a:p>
            <a:pPr eaLnBrk="1" hangingPunct="1"/>
            <a:endParaRPr lang="da-DK" altLang="da-DK" dirty="0" smtClean="0"/>
          </a:p>
        </p:txBody>
      </p:sp>
    </p:spTree>
    <p:extLst>
      <p:ext uri="{BB962C8B-B14F-4D97-AF65-F5344CB8AC3E}">
        <p14:creationId xmlns:p14="http://schemas.microsoft.com/office/powerpoint/2010/main" val="1062327496"/>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diasnummer 2"/>
          <p:cNvSpPr>
            <a:spLocks noGrp="1"/>
          </p:cNvSpPr>
          <p:nvPr>
            <p:ph type="sldNum" sz="quarter" idx="4294967295"/>
          </p:nvPr>
        </p:nvSpPr>
        <p:spPr>
          <a:xfrm>
            <a:off x="8604250" y="6265863"/>
            <a:ext cx="431800" cy="331787"/>
          </a:xfrm>
          <a:prstGeom prst="rect">
            <a:avLst/>
          </a:prstGeom>
        </p:spPr>
        <p:txBody>
          <a:bodyPr/>
          <a:lstStyle/>
          <a:p>
            <a:pPr>
              <a:defRPr/>
            </a:pPr>
            <a:fld id="{925DEF13-F516-4124-9E20-0DFC6B30361A}" type="slidenum">
              <a:rPr lang="en-US"/>
              <a:pPr>
                <a:defRPr/>
              </a:pPr>
              <a:t>6</a:t>
            </a:fld>
            <a:endParaRPr lang="en-US" dirty="0"/>
          </a:p>
        </p:txBody>
      </p:sp>
      <p:sp>
        <p:nvSpPr>
          <p:cNvPr id="4" name="Pladsholder til dato 3"/>
          <p:cNvSpPr>
            <a:spLocks noGrp="1"/>
          </p:cNvSpPr>
          <p:nvPr>
            <p:ph type="dt" sz="quarter" idx="4294967295"/>
          </p:nvPr>
        </p:nvSpPr>
        <p:spPr>
          <a:xfrm>
            <a:off x="7164388" y="6611938"/>
            <a:ext cx="1871662" cy="201612"/>
          </a:xfrm>
          <a:prstGeom prst="rect">
            <a:avLst/>
          </a:prstGeom>
        </p:spPr>
        <p:txBody>
          <a:bodyPr/>
          <a:lstStyle/>
          <a:p>
            <a:pPr>
              <a:defRPr/>
            </a:pPr>
            <a:fld id="{63FED8F1-5A41-4C5B-B1AB-C7C4A8272BE8}" type="datetime2">
              <a:rPr lang="da-DK"/>
              <a:pPr>
                <a:defRPr/>
              </a:pPr>
              <a:t>2. september 2015</a:t>
            </a:fld>
            <a:endParaRPr lang="en-US" dirty="0"/>
          </a:p>
        </p:txBody>
      </p:sp>
      <p:sp>
        <p:nvSpPr>
          <p:cNvPr id="6" name="Pladsholder til sidefod 5"/>
          <p:cNvSpPr>
            <a:spLocks noGrp="1"/>
          </p:cNvSpPr>
          <p:nvPr>
            <p:ph type="ftr" sz="quarter" idx="4294967295"/>
          </p:nvPr>
        </p:nvSpPr>
        <p:spPr>
          <a:xfrm>
            <a:off x="1331913" y="6249988"/>
            <a:ext cx="2232025" cy="331787"/>
          </a:xfrm>
          <a:prstGeom prst="rect">
            <a:avLst/>
          </a:prstGeom>
        </p:spPr>
        <p:txBody>
          <a:bodyPr/>
          <a:lstStyle/>
          <a:p>
            <a:pPr>
              <a:defRPr/>
            </a:pPr>
            <a:r>
              <a:rPr lang="da-DK"/>
              <a:t>Institut for Kvalitet og Akkreditering</a:t>
            </a:r>
          </a:p>
          <a:p>
            <a:pPr>
              <a:spcBef>
                <a:spcPct val="0"/>
              </a:spcBef>
              <a:defRPr/>
            </a:pPr>
            <a:r>
              <a:rPr lang="da-DK"/>
              <a:t>i Sundhedsvæsenet</a:t>
            </a:r>
          </a:p>
        </p:txBody>
      </p:sp>
      <p:sp>
        <p:nvSpPr>
          <p:cNvPr id="14341" name="Titel 6"/>
          <p:cNvSpPr>
            <a:spLocks noGrp="1"/>
          </p:cNvSpPr>
          <p:nvPr>
            <p:ph type="title"/>
          </p:nvPr>
        </p:nvSpPr>
        <p:spPr/>
        <p:txBody>
          <a:bodyPr/>
          <a:lstStyle/>
          <a:p>
            <a:r>
              <a:rPr lang="da-DK" sz="3600" b="1" dirty="0" smtClean="0">
                <a:solidFill>
                  <a:srgbClr val="002D6A"/>
                </a:solidFill>
              </a:rPr>
              <a:t>2.9.1 Lægemiddelordination</a:t>
            </a:r>
            <a:endParaRPr lang="da-DK" altLang="da-DK" sz="3600" b="1" dirty="0" smtClean="0">
              <a:solidFill>
                <a:srgbClr val="002D6A"/>
              </a:solidFill>
            </a:endParaRPr>
          </a:p>
        </p:txBody>
      </p:sp>
      <p:sp>
        <p:nvSpPr>
          <p:cNvPr id="14342" name="Pladsholder til tekst 7"/>
          <p:cNvSpPr>
            <a:spLocks noGrp="1"/>
          </p:cNvSpPr>
          <p:nvPr>
            <p:ph type="body" sz="quarter" idx="10"/>
          </p:nvPr>
        </p:nvSpPr>
        <p:spPr>
          <a:xfrm>
            <a:off x="900113" y="1951038"/>
            <a:ext cx="6408737" cy="3925887"/>
          </a:xfrm>
        </p:spPr>
        <p:txBody>
          <a:bodyPr/>
          <a:lstStyle/>
          <a:p>
            <a:pPr marL="108000" lvl="0" indent="0">
              <a:buNone/>
            </a:pPr>
            <a:endParaRPr lang="da-DK" sz="2400" dirty="0">
              <a:solidFill>
                <a:srgbClr val="000080"/>
              </a:solidFill>
            </a:endParaRPr>
          </a:p>
          <a:p>
            <a:pPr marL="0" lvl="0" indent="0">
              <a:buNone/>
            </a:pPr>
            <a:r>
              <a:rPr lang="da-DK" altLang="da-DK" sz="2800" dirty="0" smtClean="0">
                <a:solidFill>
                  <a:srgbClr val="000066"/>
                </a:solidFill>
              </a:rPr>
              <a:t>Lægemidler ordineres i EPM også de peroperative ordinationer</a:t>
            </a:r>
            <a:r>
              <a:rPr lang="da-DK" altLang="da-DK" sz="2400" i="1" dirty="0" smtClean="0">
                <a:solidFill>
                  <a:srgbClr val="000066"/>
                </a:solidFill>
              </a:rPr>
              <a:t>	</a:t>
            </a:r>
            <a:endParaRPr lang="da-DK" altLang="da-DK" sz="2400" dirty="0" smtClean="0">
              <a:solidFill>
                <a:srgbClr val="000066"/>
              </a:solidFill>
            </a:endParaRPr>
          </a:p>
          <a:p>
            <a:pPr eaLnBrk="1" hangingPunct="1">
              <a:lnSpc>
                <a:spcPct val="90000"/>
              </a:lnSpc>
              <a:buFontTx/>
              <a:buNone/>
            </a:pPr>
            <a:endParaRPr lang="da-DK" altLang="da-DK" sz="2400" i="1" dirty="0" smtClean="0">
              <a:solidFill>
                <a:srgbClr val="000066"/>
              </a:solidFill>
            </a:endParaRPr>
          </a:p>
          <a:p>
            <a:pPr eaLnBrk="1" hangingPunct="1">
              <a:lnSpc>
                <a:spcPct val="90000"/>
              </a:lnSpc>
            </a:pPr>
            <a:endParaRPr lang="da-DK" altLang="da-DK" dirty="0" smtClean="0">
              <a:solidFill>
                <a:srgbClr val="000066"/>
              </a:solidFill>
            </a:endParaRPr>
          </a:p>
          <a:p>
            <a:pPr eaLnBrk="1" hangingPunct="1"/>
            <a:endParaRPr lang="da-DK" altLang="da-DK" dirty="0" smtClean="0"/>
          </a:p>
        </p:txBody>
      </p:sp>
    </p:spTree>
    <p:extLst>
      <p:ext uri="{BB962C8B-B14F-4D97-AF65-F5344CB8AC3E}">
        <p14:creationId xmlns:p14="http://schemas.microsoft.com/office/powerpoint/2010/main" val="3075399579"/>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2"/>
          </p:nvPr>
        </p:nvSpPr>
        <p:spPr/>
        <p:txBody>
          <a:bodyPr/>
          <a:lstStyle/>
          <a:p>
            <a:fld id="{7D058E97-BEA6-48AB-AA72-A697428F4678}" type="datetime1">
              <a:rPr lang="da-DK" smtClean="0"/>
              <a:t>02-09-2015</a:t>
            </a:fld>
            <a:endParaRPr lang="da-DK" dirty="0"/>
          </a:p>
        </p:txBody>
      </p:sp>
      <p:sp>
        <p:nvSpPr>
          <p:cNvPr id="3" name="Pladsholder til sidefod 2"/>
          <p:cNvSpPr>
            <a:spLocks noGrp="1"/>
          </p:cNvSpPr>
          <p:nvPr>
            <p:ph type="ftr" sz="quarter" idx="3"/>
          </p:nvPr>
        </p:nvSpPr>
        <p:spPr/>
        <p:txBody>
          <a:bodyPr/>
          <a:lstStyle/>
          <a:p>
            <a:r>
              <a:rPr lang="da-DK" kern="1000" smtClean="0">
                <a:solidFill>
                  <a:srgbClr val="002D6A"/>
                </a:solidFill>
                <a:latin typeface="Tahoma"/>
                <a:ea typeface="Times New Roman"/>
                <a:cs typeface="Times New Roman"/>
              </a:rPr>
              <a:t>Institut for Kvalitet og Akkreditering</a:t>
            </a:r>
          </a:p>
          <a:p>
            <a:pPr>
              <a:spcBef>
                <a:spcPct val="0"/>
              </a:spcBef>
            </a:pPr>
            <a:r>
              <a:rPr lang="da-DK" kern="1000" smtClean="0">
                <a:solidFill>
                  <a:srgbClr val="002D6A"/>
                </a:solidFill>
                <a:latin typeface="Tahoma"/>
                <a:ea typeface="Times New Roman"/>
                <a:cs typeface="Times New Roman"/>
              </a:rPr>
              <a:t>i Sundhedsvæsenet</a:t>
            </a:r>
            <a:endParaRPr lang="da-DK" kern="1000" dirty="0" smtClean="0">
              <a:solidFill>
                <a:srgbClr val="002D6A"/>
              </a:solidFill>
              <a:latin typeface="Tahoma"/>
              <a:ea typeface="Times New Roman"/>
              <a:cs typeface="Times New Roman"/>
            </a:endParaRPr>
          </a:p>
        </p:txBody>
      </p:sp>
      <p:sp>
        <p:nvSpPr>
          <p:cNvPr id="4" name="Titel 3"/>
          <p:cNvSpPr>
            <a:spLocks noGrp="1"/>
          </p:cNvSpPr>
          <p:nvPr>
            <p:ph type="title"/>
          </p:nvPr>
        </p:nvSpPr>
        <p:spPr/>
        <p:txBody>
          <a:bodyPr/>
          <a:lstStyle/>
          <a:p>
            <a:r>
              <a:rPr lang="da-DK" sz="3600" b="1" dirty="0" smtClean="0">
                <a:solidFill>
                  <a:srgbClr val="002D6A"/>
                </a:solidFill>
              </a:rPr>
              <a:t>2.9.3 Lægemiddeladministration</a:t>
            </a:r>
            <a:endParaRPr lang="da-DK" sz="3600" b="1" dirty="0">
              <a:solidFill>
                <a:srgbClr val="002D6A"/>
              </a:solidFill>
            </a:endParaRPr>
          </a:p>
        </p:txBody>
      </p:sp>
      <p:sp>
        <p:nvSpPr>
          <p:cNvPr id="5" name="Pladsholder til tekst 4"/>
          <p:cNvSpPr>
            <a:spLocks noGrp="1"/>
          </p:cNvSpPr>
          <p:nvPr>
            <p:ph type="body" sz="quarter" idx="10"/>
          </p:nvPr>
        </p:nvSpPr>
        <p:spPr/>
        <p:txBody>
          <a:bodyPr/>
          <a:lstStyle/>
          <a:p>
            <a:pPr lvl="0">
              <a:buFont typeface="Wingdings" panose="05000000000000000000" pitchFamily="2" charset="2"/>
              <a:buChar char="ü"/>
            </a:pPr>
            <a:endParaRPr lang="da-DK" sz="3200" dirty="0" smtClean="0"/>
          </a:p>
          <a:p>
            <a:pPr lvl="0">
              <a:buFont typeface="Wingdings" panose="05000000000000000000" pitchFamily="2" charset="2"/>
              <a:buChar char="ü"/>
            </a:pPr>
            <a:r>
              <a:rPr lang="da-DK" sz="2800" dirty="0" smtClean="0"/>
              <a:t>Administration af lægemidler dokumenteres i EPM også de peroperative ordinationer</a:t>
            </a:r>
            <a:endParaRPr lang="da-DK" sz="2800" dirty="0"/>
          </a:p>
        </p:txBody>
      </p:sp>
    </p:spTree>
    <p:extLst>
      <p:ext uri="{BB962C8B-B14F-4D97-AF65-F5344CB8AC3E}">
        <p14:creationId xmlns:p14="http://schemas.microsoft.com/office/powerpoint/2010/main" val="2655149493"/>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2"/>
          </p:nvPr>
        </p:nvSpPr>
        <p:spPr/>
        <p:txBody>
          <a:bodyPr/>
          <a:lstStyle/>
          <a:p>
            <a:fld id="{7D058E97-BEA6-48AB-AA72-A697428F4678}" type="datetime1">
              <a:rPr lang="da-DK" smtClean="0"/>
              <a:t>02-09-2015</a:t>
            </a:fld>
            <a:endParaRPr lang="da-DK" dirty="0"/>
          </a:p>
        </p:txBody>
      </p:sp>
      <p:sp>
        <p:nvSpPr>
          <p:cNvPr id="3" name="Pladsholder til sidefod 2"/>
          <p:cNvSpPr>
            <a:spLocks noGrp="1"/>
          </p:cNvSpPr>
          <p:nvPr>
            <p:ph type="ftr" sz="quarter" idx="3"/>
          </p:nvPr>
        </p:nvSpPr>
        <p:spPr/>
        <p:txBody>
          <a:bodyPr/>
          <a:lstStyle/>
          <a:p>
            <a:r>
              <a:rPr lang="da-DK" kern="1000" smtClean="0">
                <a:solidFill>
                  <a:srgbClr val="002D6A"/>
                </a:solidFill>
                <a:latin typeface="Tahoma"/>
                <a:ea typeface="Times New Roman"/>
                <a:cs typeface="Times New Roman"/>
              </a:rPr>
              <a:t>Institut for Kvalitet og Akkreditering</a:t>
            </a:r>
          </a:p>
          <a:p>
            <a:pPr>
              <a:spcBef>
                <a:spcPct val="0"/>
              </a:spcBef>
            </a:pPr>
            <a:r>
              <a:rPr lang="da-DK" kern="1000" smtClean="0">
                <a:solidFill>
                  <a:srgbClr val="002D6A"/>
                </a:solidFill>
                <a:latin typeface="Tahoma"/>
                <a:ea typeface="Times New Roman"/>
                <a:cs typeface="Times New Roman"/>
              </a:rPr>
              <a:t>i Sundhedsvæsenet</a:t>
            </a:r>
            <a:endParaRPr lang="da-DK" kern="1000" dirty="0" smtClean="0">
              <a:solidFill>
                <a:srgbClr val="002D6A"/>
              </a:solidFill>
              <a:latin typeface="Tahoma"/>
              <a:ea typeface="Times New Roman"/>
              <a:cs typeface="Times New Roman"/>
            </a:endParaRPr>
          </a:p>
        </p:txBody>
      </p:sp>
      <p:sp>
        <p:nvSpPr>
          <p:cNvPr id="4" name="Titel 3"/>
          <p:cNvSpPr>
            <a:spLocks noGrp="1"/>
          </p:cNvSpPr>
          <p:nvPr>
            <p:ph type="title"/>
          </p:nvPr>
        </p:nvSpPr>
        <p:spPr/>
        <p:txBody>
          <a:bodyPr/>
          <a:lstStyle/>
          <a:p>
            <a:r>
              <a:rPr lang="da-DK" sz="3600" b="1" dirty="0">
                <a:solidFill>
                  <a:srgbClr val="002D6A"/>
                </a:solidFill>
              </a:rPr>
              <a:t>Vores overordnede indtryk</a:t>
            </a:r>
          </a:p>
        </p:txBody>
      </p:sp>
      <p:sp>
        <p:nvSpPr>
          <p:cNvPr id="5" name="Pladsholder til tekst 4"/>
          <p:cNvSpPr>
            <a:spLocks noGrp="1"/>
          </p:cNvSpPr>
          <p:nvPr>
            <p:ph type="body" sz="quarter" idx="10"/>
          </p:nvPr>
        </p:nvSpPr>
        <p:spPr/>
        <p:txBody>
          <a:bodyPr/>
          <a:lstStyle/>
          <a:p>
            <a:pPr>
              <a:buFont typeface="Wingdings" panose="05000000000000000000" pitchFamily="2" charset="2"/>
              <a:buChar char="ü"/>
            </a:pPr>
            <a:r>
              <a:rPr lang="da-DK" sz="2800" dirty="0" smtClean="0"/>
              <a:t>I fik megen ros sidst –</a:t>
            </a:r>
            <a:r>
              <a:rPr lang="da-DK" sz="2800" dirty="0" smtClean="0"/>
              <a:t>Det vil vi gerne følge op</a:t>
            </a:r>
          </a:p>
          <a:p>
            <a:pPr>
              <a:buFont typeface="Wingdings" panose="05000000000000000000" pitchFamily="2" charset="2"/>
              <a:buChar char="ü"/>
            </a:pPr>
            <a:r>
              <a:rPr lang="da-DK" sz="2800" dirty="0" smtClean="0"/>
              <a:t>I har arbejdet stringent med de problematikker der blev sat fokus på</a:t>
            </a:r>
          </a:p>
          <a:p>
            <a:pPr>
              <a:buFont typeface="Wingdings" panose="05000000000000000000" pitchFamily="2" charset="2"/>
              <a:buChar char="ü"/>
            </a:pPr>
            <a:r>
              <a:rPr lang="da-DK" sz="2800" dirty="0" smtClean="0"/>
              <a:t>Jeres tankegang ude i afsnittene er gennemsyret af kvalitetstankegangen</a:t>
            </a:r>
            <a:endParaRPr lang="da-DK" sz="2800" dirty="0"/>
          </a:p>
        </p:txBody>
      </p:sp>
    </p:spTree>
    <p:extLst>
      <p:ext uri="{BB962C8B-B14F-4D97-AF65-F5344CB8AC3E}">
        <p14:creationId xmlns:p14="http://schemas.microsoft.com/office/powerpoint/2010/main" val="1882668568"/>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2"/>
          </p:nvPr>
        </p:nvSpPr>
        <p:spPr/>
        <p:txBody>
          <a:bodyPr/>
          <a:lstStyle/>
          <a:p>
            <a:fld id="{7D058E97-BEA6-48AB-AA72-A697428F4678}" type="datetime1">
              <a:rPr lang="da-DK" smtClean="0"/>
              <a:t>02-09-2015</a:t>
            </a:fld>
            <a:endParaRPr lang="da-DK" dirty="0"/>
          </a:p>
        </p:txBody>
      </p:sp>
      <p:sp>
        <p:nvSpPr>
          <p:cNvPr id="3" name="Pladsholder til sidefod 2"/>
          <p:cNvSpPr>
            <a:spLocks noGrp="1"/>
          </p:cNvSpPr>
          <p:nvPr>
            <p:ph type="ftr" sz="quarter" idx="3"/>
          </p:nvPr>
        </p:nvSpPr>
        <p:spPr/>
        <p:txBody>
          <a:bodyPr/>
          <a:lstStyle/>
          <a:p>
            <a:r>
              <a:rPr lang="da-DK" kern="1000" smtClean="0">
                <a:solidFill>
                  <a:srgbClr val="002D6A"/>
                </a:solidFill>
                <a:latin typeface="Tahoma"/>
                <a:ea typeface="Times New Roman"/>
                <a:cs typeface="Times New Roman"/>
              </a:rPr>
              <a:t>Institut for Kvalitet og Akkreditering</a:t>
            </a:r>
          </a:p>
          <a:p>
            <a:pPr>
              <a:spcBef>
                <a:spcPct val="0"/>
              </a:spcBef>
            </a:pPr>
            <a:r>
              <a:rPr lang="da-DK" kern="1000" smtClean="0">
                <a:solidFill>
                  <a:srgbClr val="002D6A"/>
                </a:solidFill>
                <a:latin typeface="Tahoma"/>
                <a:ea typeface="Times New Roman"/>
                <a:cs typeface="Times New Roman"/>
              </a:rPr>
              <a:t>i Sundhedsvæsenet</a:t>
            </a:r>
            <a:endParaRPr lang="da-DK" kern="1000" dirty="0" smtClean="0">
              <a:solidFill>
                <a:srgbClr val="002D6A"/>
              </a:solidFill>
              <a:latin typeface="Tahoma"/>
              <a:ea typeface="Times New Roman"/>
              <a:cs typeface="Times New Roman"/>
            </a:endParaRPr>
          </a:p>
        </p:txBody>
      </p:sp>
      <p:sp>
        <p:nvSpPr>
          <p:cNvPr id="4" name="Titel 3"/>
          <p:cNvSpPr>
            <a:spLocks noGrp="1"/>
          </p:cNvSpPr>
          <p:nvPr>
            <p:ph type="title"/>
          </p:nvPr>
        </p:nvSpPr>
        <p:spPr/>
        <p:txBody>
          <a:bodyPr/>
          <a:lstStyle/>
          <a:p>
            <a:r>
              <a:rPr lang="da-DK" sz="3600" b="1" dirty="0" smtClean="0"/>
              <a:t>Hvor har I udfordringer på jeres sygehus:</a:t>
            </a:r>
            <a:endParaRPr lang="da-DK" sz="3600" b="1" dirty="0"/>
          </a:p>
        </p:txBody>
      </p:sp>
      <p:sp>
        <p:nvSpPr>
          <p:cNvPr id="5" name="Pladsholder til tekst 4"/>
          <p:cNvSpPr>
            <a:spLocks noGrp="1"/>
          </p:cNvSpPr>
          <p:nvPr>
            <p:ph type="body" sz="quarter" idx="10"/>
          </p:nvPr>
        </p:nvSpPr>
        <p:spPr/>
        <p:txBody>
          <a:bodyPr/>
          <a:lstStyle/>
          <a:p>
            <a:endParaRPr lang="da-DK" dirty="0" smtClean="0"/>
          </a:p>
          <a:p>
            <a:endParaRPr lang="da-DK" dirty="0"/>
          </a:p>
          <a:p>
            <a:pPr>
              <a:buFont typeface="Wingdings" panose="05000000000000000000" pitchFamily="2" charset="2"/>
              <a:buChar char="ü"/>
            </a:pPr>
            <a:r>
              <a:rPr lang="da-DK" sz="2800" dirty="0" smtClean="0"/>
              <a:t>Måske åbne skærme </a:t>
            </a:r>
            <a:r>
              <a:rPr lang="da-DK" sz="2800" dirty="0" smtClean="0">
                <a:sym typeface="Wingdings" panose="05000000000000000000" pitchFamily="2" charset="2"/>
              </a:rPr>
              <a:t></a:t>
            </a:r>
            <a:endParaRPr lang="da-DK" sz="2800" dirty="0"/>
          </a:p>
        </p:txBody>
      </p:sp>
    </p:spTree>
    <p:extLst>
      <p:ext uri="{BB962C8B-B14F-4D97-AF65-F5344CB8AC3E}">
        <p14:creationId xmlns:p14="http://schemas.microsoft.com/office/powerpoint/2010/main" val="1291650083"/>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IKAS_DK">
  <a:themeElements>
    <a:clrScheme name="IKAS">
      <a:dk1>
        <a:srgbClr val="002D6A"/>
      </a:dk1>
      <a:lt1>
        <a:srgbClr val="FFFFFF"/>
      </a:lt1>
      <a:dk2>
        <a:srgbClr val="00B1BA"/>
      </a:dk2>
      <a:lt2>
        <a:srgbClr val="D8E3E9"/>
      </a:lt2>
      <a:accent1>
        <a:srgbClr val="E7FEFF"/>
      </a:accent1>
      <a:accent2>
        <a:srgbClr val="D8E3E9"/>
      </a:accent2>
      <a:accent3>
        <a:srgbClr val="C1D82F"/>
      </a:accent3>
      <a:accent4>
        <a:srgbClr val="00B1BA"/>
      </a:accent4>
      <a:accent5>
        <a:srgbClr val="8FBFFF"/>
      </a:accent5>
      <a:accent6>
        <a:srgbClr val="002D6A"/>
      </a:accent6>
      <a:hlink>
        <a:srgbClr val="0056C8"/>
      </a:hlink>
      <a:folHlink>
        <a:srgbClr val="0056C8"/>
      </a:folHlink>
    </a:clrScheme>
    <a:fontScheme name="IKAS">
      <a:majorFont>
        <a:latin typeface="Tahoma"/>
        <a:ea typeface=""/>
        <a:cs typeface="Arial"/>
      </a:majorFont>
      <a:minorFont>
        <a:latin typeface="Tahoma"/>
        <a:ea typeface=""/>
        <a:cs typeface="Arial"/>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ocTool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ocTool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ocTool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ocTool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ocTool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ocTool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ocTool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ocTool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ocTool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ocTool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ocTool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ocTool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ocTools Template 13">
        <a:dk1>
          <a:srgbClr val="575A5D"/>
        </a:dk1>
        <a:lt1>
          <a:srgbClr val="EBF4FF"/>
        </a:lt1>
        <a:dk2>
          <a:srgbClr val="2F4696"/>
        </a:dk2>
        <a:lt2>
          <a:srgbClr val="808080"/>
        </a:lt2>
        <a:accent1>
          <a:srgbClr val="C2CBEC"/>
        </a:accent1>
        <a:accent2>
          <a:srgbClr val="CCCCFF"/>
        </a:accent2>
        <a:accent3>
          <a:srgbClr val="F3F8FF"/>
        </a:accent3>
        <a:accent4>
          <a:srgbClr val="494C4E"/>
        </a:accent4>
        <a:accent5>
          <a:srgbClr val="DDE2F4"/>
        </a:accent5>
        <a:accent6>
          <a:srgbClr val="B9B9E7"/>
        </a:accent6>
        <a:hlink>
          <a:srgbClr val="2F4696"/>
        </a:hlink>
        <a:folHlink>
          <a:srgbClr val="2F4696"/>
        </a:folHlink>
      </a:clrScheme>
      <a:clrMap bg1="lt1" tx1="dk1" bg2="lt2" tx2="dk2" accent1="accent1" accent2="accent2" accent3="accent3" accent4="accent4" accent5="accent5" accent6="accent6" hlink="hlink" folHlink="folHlink"/>
    </a:extraClrScheme>
    <a:extraClrScheme>
      <a:clrScheme name="DocTools Template 14">
        <a:dk1>
          <a:srgbClr val="6D7175"/>
        </a:dk1>
        <a:lt1>
          <a:srgbClr val="EBF4FF"/>
        </a:lt1>
        <a:dk2>
          <a:srgbClr val="2F4696"/>
        </a:dk2>
        <a:lt2>
          <a:srgbClr val="808080"/>
        </a:lt2>
        <a:accent1>
          <a:srgbClr val="C2CBEC"/>
        </a:accent1>
        <a:accent2>
          <a:srgbClr val="CCCCFF"/>
        </a:accent2>
        <a:accent3>
          <a:srgbClr val="F3F8FF"/>
        </a:accent3>
        <a:accent4>
          <a:srgbClr val="5C5F63"/>
        </a:accent4>
        <a:accent5>
          <a:srgbClr val="DDE2F4"/>
        </a:accent5>
        <a:accent6>
          <a:srgbClr val="B9B9E7"/>
        </a:accent6>
        <a:hlink>
          <a:srgbClr val="2F4696"/>
        </a:hlink>
        <a:folHlink>
          <a:srgbClr val="2F4696"/>
        </a:folHlink>
      </a:clrScheme>
      <a:clrMap bg1="lt1" tx1="dk1" bg2="lt2" tx2="dk2" accent1="accent1" accent2="accent2" accent3="accent3" accent4="accent4" accent5="accent5" accent6="accent6" hlink="hlink" folHlink="folHlink"/>
    </a:extraClrScheme>
    <a:extraClrScheme>
      <a:clrScheme name="DocTools Template 15">
        <a:dk1>
          <a:srgbClr val="0C8EB2"/>
        </a:dk1>
        <a:lt1>
          <a:srgbClr val="EBF4FF"/>
        </a:lt1>
        <a:dk2>
          <a:srgbClr val="2F4696"/>
        </a:dk2>
        <a:lt2>
          <a:srgbClr val="808080"/>
        </a:lt2>
        <a:accent1>
          <a:srgbClr val="C2CBEC"/>
        </a:accent1>
        <a:accent2>
          <a:srgbClr val="CCCCFF"/>
        </a:accent2>
        <a:accent3>
          <a:srgbClr val="F3F8FF"/>
        </a:accent3>
        <a:accent4>
          <a:srgbClr val="097897"/>
        </a:accent4>
        <a:accent5>
          <a:srgbClr val="DDE2F4"/>
        </a:accent5>
        <a:accent6>
          <a:srgbClr val="B9B9E7"/>
        </a:accent6>
        <a:hlink>
          <a:srgbClr val="2F4696"/>
        </a:hlink>
        <a:folHlink>
          <a:srgbClr val="2F4696"/>
        </a:folHlink>
      </a:clrScheme>
      <a:clrMap bg1="lt1" tx1="dk1" bg2="lt2" tx2="dk2" accent1="accent1" accent2="accent2" accent3="accent3" accent4="accent4" accent5="accent5" accent6="accent6" hlink="hlink" folHlink="folHlink"/>
    </a:extraClrScheme>
    <a:extraClrScheme>
      <a:clrScheme name="DocTools Template 16">
        <a:dk1>
          <a:srgbClr val="3485A2"/>
        </a:dk1>
        <a:lt1>
          <a:srgbClr val="EBF4FF"/>
        </a:lt1>
        <a:dk2>
          <a:srgbClr val="2F4696"/>
        </a:dk2>
        <a:lt2>
          <a:srgbClr val="808080"/>
        </a:lt2>
        <a:accent1>
          <a:srgbClr val="C2CBEC"/>
        </a:accent1>
        <a:accent2>
          <a:srgbClr val="CCCCFF"/>
        </a:accent2>
        <a:accent3>
          <a:srgbClr val="F3F8FF"/>
        </a:accent3>
        <a:accent4>
          <a:srgbClr val="2B718A"/>
        </a:accent4>
        <a:accent5>
          <a:srgbClr val="DDE2F4"/>
        </a:accent5>
        <a:accent6>
          <a:srgbClr val="B9B9E7"/>
        </a:accent6>
        <a:hlink>
          <a:srgbClr val="2F4696"/>
        </a:hlink>
        <a:folHlink>
          <a:srgbClr val="2F4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Kontor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wic_System_Copyright xmlns="http://schemas.microsoft.com/sharepoint/v3/fields" xsi:nil="true"/>
    <TaxCatchAll xmlns="6a2884e7-32c8-43b3-9ccf-f5e13d59ec1f">
      <Value>1</Value>
    </TaxCatchAll>
    <RightsOfUse2 xmlns="dacf3e4e-1568-4d49-9195-984b18e59778">Fri afbenyttelse</RightsOfUse2>
    <_dlc_DocId xmlns="6a2884e7-32c8-43b3-9ccf-f5e13d59ec1f">HHVIDOHOS-839-1</_dlc_DocId>
    <_dlc_DocIdUrl xmlns="6a2884e7-32c8-43b3-9ccf-f5e13d59ec1f">
      <Url>https://www.hvidovrehospital.dk/presse-og-nyt/pressemeddelelser-og-nyheder/nyheder-fra-hvidovre-hospital/_layouts/15/DocIdRedir.aspx?ID=HHVIDOHOS-839-1</Url>
      <Description>HHVIDOHOS-839-1</Description>
    </_dlc_DocIdUrl>
    <jdd4d20dbee548278d3d8fe789522ef5 xmlns="6a2884e7-32c8-43b3-9ccf-f5e13d59ec1f">
      <Terms xmlns="http://schemas.microsoft.com/office/infopath/2007/PartnerControls"/>
    </jdd4d20dbee548278d3d8fe789522ef5>
    <eb092d61719a48a5bd8fad04375ecaa0 xmlns="6a2884e7-32c8-43b3-9ccf-f5e13d59ec1f">
      <Terms xmlns="http://schemas.microsoft.com/office/infopath/2007/PartnerControls"/>
    </eb092d61719a48a5bd8fad04375ecaa0>
    <m68aab1c38a6495ca16e87686ac28b99 xmlns="6a2884e7-32c8-43b3-9ccf-f5e13d59ec1f">
      <Terms xmlns="http://schemas.microsoft.com/office/infopath/2007/PartnerControls">
        <TermInfo xmlns="http://schemas.microsoft.com/office/infopath/2007/PartnerControls">
          <TermName xmlns="http://schemas.microsoft.com/office/infopath/2007/PartnerControls">Hvidovre Hospital</TermName>
          <TermId xmlns="http://schemas.microsoft.com/office/infopath/2007/PartnerControls">f8d44865-bc6e-469e-891c-bb0b288ad01a</TermId>
        </TermInfo>
      </Terms>
    </m68aab1c38a6495ca16e87686ac28b99>
    <Samtykkenummer xmlns="6a2884e7-32c8-43b3-9ccf-f5e13d59ec1f" xsi:nil="true"/>
    <Samtykkenummer_x0020__x0028_EKSTRA_x0020_FELT_x0029_ xmlns="6a2884e7-32c8-43b3-9ccf-f5e13d59ec1f" xsi:nil="true"/>
    <Dokumenttype xmlns="6a2884e7-32c8-43b3-9ccf-f5e13d59ec1f" xsi:nil="true"/>
    <Yderligere_x0020_information xmlns="6a2884e7-32c8-43b3-9ccf-f5e13d59ec1f" xsi:nil="true"/>
    <Sidst_x0020_opdateret xmlns="6a2884e7-32c8-43b3-9ccf-f5e13d59ec1f" xsi:nil="true"/>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kument" ma:contentTypeID="0x010100E810CA65DFCBD94D92975DD54354659A" ma:contentTypeVersion="10" ma:contentTypeDescription="Opret et nyt dokument." ma:contentTypeScope="" ma:versionID="0fe102926c1ecf147b1c5b044af50e66">
  <xsd:schema xmlns:xsd="http://www.w3.org/2001/XMLSchema" xmlns:xs="http://www.w3.org/2001/XMLSchema" xmlns:p="http://schemas.microsoft.com/office/2006/metadata/properties" xmlns:ns1="http://schemas.microsoft.com/sharepoint/v3" xmlns:ns2="6a2884e7-32c8-43b3-9ccf-f5e13d59ec1f" xmlns:ns3="http://schemas.microsoft.com/sharepoint/v3/fields" xmlns:ns4="dacf3e4e-1568-4d49-9195-984b18e59778" targetNamespace="http://schemas.microsoft.com/office/2006/metadata/properties" ma:root="true" ma:fieldsID="11e8acd4097dce27390e51adb24bdaab" ns1:_="" ns2:_="" ns3:_="" ns4:_="">
    <xsd:import namespace="http://schemas.microsoft.com/sharepoint/v3"/>
    <xsd:import namespace="6a2884e7-32c8-43b3-9ccf-f5e13d59ec1f"/>
    <xsd:import namespace="http://schemas.microsoft.com/sharepoint/v3/fields"/>
    <xsd:import namespace="dacf3e4e-1568-4d49-9195-984b18e59778"/>
    <xsd:element name="properties">
      <xsd:complexType>
        <xsd:sequence>
          <xsd:element name="documentManagement">
            <xsd:complexType>
              <xsd:all>
                <xsd:element ref="ns2:_dlc_DocId" minOccurs="0"/>
                <xsd:element ref="ns2:_dlc_DocIdUrl" minOccurs="0"/>
                <xsd:element ref="ns2:_dlc_DocIdPersistId" minOccurs="0"/>
                <xsd:element ref="ns1:PublishingStartDate" minOccurs="0"/>
                <xsd:element ref="ns1:PublishingExpirationDate" minOccurs="0"/>
                <xsd:element ref="ns2:eb092d61719a48a5bd8fad04375ecaa0" minOccurs="0"/>
                <xsd:element ref="ns2:TaxCatchAll" minOccurs="0"/>
                <xsd:element ref="ns2:m68aab1c38a6495ca16e87686ac28b99" minOccurs="0"/>
                <xsd:element ref="ns2:jdd4d20dbee548278d3d8fe789522ef5" minOccurs="0"/>
                <xsd:element ref="ns3:wic_System_Copyright" minOccurs="0"/>
                <xsd:element ref="ns4:RightsOfUse2"/>
                <xsd:element ref="ns2:Samtykkenummer" minOccurs="0"/>
                <xsd:element ref="ns2:Samtykkenummer_x0020__x0028_EKSTRA_x0020_FELT_x0029_" minOccurs="0"/>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1"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2"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a2884e7-32c8-43b3-9ccf-f5e13d59ec1f"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eb092d61719a48a5bd8fad04375ecaa0" ma:index="14" nillable="true" ma:taxonomy="true" ma:internalName="eb092d61719a48a5bd8fad04375ecaa0" ma:taxonomyFieldName="taggedtags" ma:displayName="Emneord" ma:fieldId="{eb092d61-719a-48a5-bd8f-ad04375ecaa0}"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5" nillable="true" ma:displayName="Taxonomy Catch All Column" ma:description="" ma:hidden="true" ma:list="{393198f7-55d9-4d48-aaa3-e47ed7247e77}" ma:internalName="TaxCatchAll" ma:showField="CatchAllData" ma:web="6a2884e7-32c8-43b3-9ccf-f5e13d59ec1f">
      <xsd:complexType>
        <xsd:complexContent>
          <xsd:extension base="dms:MultiChoiceLookup">
            <xsd:sequence>
              <xsd:element name="Value" type="dms:Lookup" maxOccurs="unbounded" minOccurs="0" nillable="true"/>
            </xsd:sequence>
          </xsd:extension>
        </xsd:complexContent>
      </xsd:complexType>
    </xsd:element>
    <xsd:element name="m68aab1c38a6495ca16e87686ac28b99" ma:index="17" nillable="true" ma:taxonomy="true" ma:internalName="m68aab1c38a6495ca16e87686ac28b99" ma:taxonomyFieldName="division" ma:displayName="Virksomhed" ma:fieldId="{668aab1c-38a6-495c-a16e-87686ac28b99}"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jdd4d20dbee548278d3d8fe789522ef5" ma:index="19" nillable="true" ma:taxonomy="true" ma:internalName="jdd4d20dbee548278d3d8fe789522ef5" ma:taxonomyFieldName="unit" ma:displayName="Enhed" ma:fieldId="{3dd4d20d-bee5-4827-8d3d-8fe789522ef5}" ma:sspId="b335dc01-0bcb-4bbd-8ab2-2c7581a3c65b" ma:termSetId="b8e18aba-abaa-48d4-b0c3-8c4aae54e1fc" ma:anchorId="f8d44865-bc6e-469e-891c-bb0b288ad01a" ma:open="true" ma:isKeyword="false">
      <xsd:complexType>
        <xsd:sequence>
          <xsd:element ref="pc:Terms" minOccurs="0" maxOccurs="1"/>
        </xsd:sequence>
      </xsd:complexType>
    </xsd:element>
    <xsd:element name="Samtykkenummer" ma:index="22"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23"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0"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acf3e4e-1568-4d49-9195-984b18e59778" elementFormDefault="qualified">
    <xsd:import namespace="http://schemas.microsoft.com/office/2006/documentManagement/types"/>
    <xsd:import namespace="http://schemas.microsoft.com/office/infopath/2007/PartnerControls"/>
    <xsd:element name="RightsOfUse2" ma:index="21"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9A7C43A-E68A-4CDD-A24C-916CBB32596C}"/>
</file>

<file path=customXml/itemProps2.xml><?xml version="1.0" encoding="utf-8"?>
<ds:datastoreItem xmlns:ds="http://schemas.openxmlformats.org/officeDocument/2006/customXml" ds:itemID="{825349B2-84B9-4271-A4E7-649B121887F5}"/>
</file>

<file path=customXml/itemProps3.xml><?xml version="1.0" encoding="utf-8"?>
<ds:datastoreItem xmlns:ds="http://schemas.openxmlformats.org/officeDocument/2006/customXml" ds:itemID="{BD45D385-2DBC-4D2E-95D8-574CD7FF2BC1}"/>
</file>

<file path=customXml/itemProps4.xml><?xml version="1.0" encoding="utf-8"?>
<ds:datastoreItem xmlns:ds="http://schemas.openxmlformats.org/officeDocument/2006/customXml" ds:itemID="{CC75A717-CFDF-4299-9A20-EA0D4739DC58}"/>
</file>

<file path=docProps/app.xml><?xml version="1.0" encoding="utf-8"?>
<Properties xmlns="http://schemas.openxmlformats.org/officeDocument/2006/extended-properties" xmlns:vt="http://schemas.openxmlformats.org/officeDocument/2006/docPropsVTypes">
  <Template>IKAS_DK</Template>
  <TotalTime>1622</TotalTime>
  <Words>301</Words>
  <Application>Microsoft Office PowerPoint</Application>
  <PresentationFormat>Skærmshow (4:3)</PresentationFormat>
  <Paragraphs>109</Paragraphs>
  <Slides>11</Slides>
  <Notes>5</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11</vt:i4>
      </vt:variant>
    </vt:vector>
  </HeadingPairs>
  <TitlesOfParts>
    <vt:vector size="17" baseType="lpstr">
      <vt:lpstr>Arial</vt:lpstr>
      <vt:lpstr>Calibri</vt:lpstr>
      <vt:lpstr>Tahoma</vt:lpstr>
      <vt:lpstr>Times New Roman</vt:lpstr>
      <vt:lpstr>Wingdings</vt:lpstr>
      <vt:lpstr>IKAS_DK</vt:lpstr>
      <vt:lpstr>Genbesøg på Amager og Hvidovre Hospitaler</vt:lpstr>
      <vt:lpstr>Surveyteam</vt:lpstr>
      <vt:lpstr>I kender proceduren   </vt:lpstr>
      <vt:lpstr>1.3.5 Sikkerhed og fortrolighed ved personhenførbare  data</vt:lpstr>
      <vt:lpstr>2.8.5 Undersøgelser udført udenfor diagnostisk afdeling</vt:lpstr>
      <vt:lpstr>2.9.1 Lægemiddelordination</vt:lpstr>
      <vt:lpstr>2.9.3 Lægemiddeladministration</vt:lpstr>
      <vt:lpstr>Vores overordnede indtryk</vt:lpstr>
      <vt:lpstr>Hvor har I udfordringer på jeres sygehus:</vt:lpstr>
      <vt:lpstr>Hvad sker der efter ekstern survey</vt:lpstr>
      <vt:lpstr> </vt:lpstr>
    </vt:vector>
  </TitlesOfParts>
  <Company>IKAS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Den Danske Kvalitetsmodel</dc:title>
  <dc:creator>mjon</dc:creator>
  <cp:keywords/>
  <dc:description/>
  <cp:lastModifiedBy>Linda</cp:lastModifiedBy>
  <cp:revision>92</cp:revision>
  <cp:lastPrinted>2015-05-11T10:11:37Z</cp:lastPrinted>
  <dcterms:created xsi:type="dcterms:W3CDTF">2011-02-10T09:24:07Z</dcterms:created>
  <dcterms:modified xsi:type="dcterms:W3CDTF">2015-09-02T12:46:04Z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0x010100E810CA65DFCBD94D92975DD54354659A</vt:lpwstr>
  </property>
  <property fmtid="{D5CDD505-2E9C-101B-9397-08002B2CF9AE}" pid="3" name="_dlc_DocIdItemGuid">
    <vt:lpwstr>44adae0d-d2be-4cc3-925c-8e84f6ba053e</vt:lpwstr>
  </property>
  <property fmtid="{D5CDD505-2E9C-101B-9397-08002B2CF9AE}" pid="4" name="videoTagsMultiple">
    <vt:lpwstr/>
  </property>
  <property fmtid="{D5CDD505-2E9C-101B-9397-08002B2CF9AE}" pid="6" name="taggedtags">
    <vt:lpwstr/>
  </property>
  <property fmtid="{D5CDD505-2E9C-101B-9397-08002B2CF9AE}" pid="7" name="division">
    <vt:lpwstr>1;#Hvidovre Hospital|f8d44865-bc6e-469e-891c-bb0b288ad01a</vt:lpwstr>
  </property>
  <property fmtid="{D5CDD505-2E9C-101B-9397-08002B2CF9AE}" pid="8" name="area">
    <vt:lpwstr/>
  </property>
  <property fmtid="{D5CDD505-2E9C-101B-9397-08002B2CF9AE}" pid="9" name="p12e36e090bb4a83b0867c92b0152f3c">
    <vt:lpwstr/>
  </property>
  <property fmtid="{D5CDD505-2E9C-101B-9397-08002B2CF9AE}" pid="10" name="unit">
    <vt:lpwstr/>
  </property>
</Properties>
</file>