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34"/>
  </p:notesMasterIdLst>
  <p:sldIdLst>
    <p:sldId id="1405" r:id="rId4"/>
    <p:sldId id="1343" r:id="rId5"/>
    <p:sldId id="2201" r:id="rId6"/>
    <p:sldId id="1344" r:id="rId7"/>
    <p:sldId id="1345" r:id="rId8"/>
    <p:sldId id="2243" r:id="rId9"/>
    <p:sldId id="2210" r:id="rId10"/>
    <p:sldId id="1346" r:id="rId11"/>
    <p:sldId id="2227" r:id="rId12"/>
    <p:sldId id="1288" r:id="rId13"/>
    <p:sldId id="1409" r:id="rId14"/>
    <p:sldId id="2236" r:id="rId15"/>
    <p:sldId id="1413" r:id="rId16"/>
    <p:sldId id="1415" r:id="rId17"/>
    <p:sldId id="2237" r:id="rId18"/>
    <p:sldId id="284" r:id="rId19"/>
    <p:sldId id="1469" r:id="rId20"/>
    <p:sldId id="1373" r:id="rId21"/>
    <p:sldId id="2235" r:id="rId22"/>
    <p:sldId id="1430" r:id="rId23"/>
    <p:sldId id="2232" r:id="rId24"/>
    <p:sldId id="2233" r:id="rId25"/>
    <p:sldId id="2234" r:id="rId26"/>
    <p:sldId id="1380" r:id="rId27"/>
    <p:sldId id="2244" r:id="rId28"/>
    <p:sldId id="1448" r:id="rId29"/>
    <p:sldId id="1440" r:id="rId30"/>
    <p:sldId id="1410" r:id="rId31"/>
    <p:sldId id="2216" r:id="rId32"/>
    <p:sldId id="2246" r:id="rId3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6501B-9706-4BB5-8243-B11A3A3444AB}" v="2" dt="2025-06-17T12:20:57.750"/>
    <p1510:client id="{4FD4CEFD-1824-46D6-814D-4BADFC92D811}" v="76" dt="2025-06-18T06:45:07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78" autoAdjust="0"/>
    <p:restoredTop sz="87315" autoAdjust="0"/>
  </p:normalViewPr>
  <p:slideViewPr>
    <p:cSldViewPr snapToGrid="0">
      <p:cViewPr varScale="1">
        <p:scale>
          <a:sx n="84" d="100"/>
          <a:sy n="84" d="100"/>
        </p:scale>
        <p:origin x="108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6/11/relationships/changesInfo" Target="changesInfos/changesInfo1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ustomXml" Target="../customXml/item4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43" Type="http://schemas.openxmlformats.org/officeDocument/2006/relationships/customXml" Target="../customXml/item3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e Rokkedal Jønsson" userId="52d96b71-e409-490f-b04e-c6d8c68c72a4" providerId="ADAL" clId="{4FD4CEFD-1824-46D6-814D-4BADFC92D811}"/>
    <pc:docChg chg="undo custSel addSld delSld modSld">
      <pc:chgData name="Line Rokkedal Jønsson" userId="52d96b71-e409-490f-b04e-c6d8c68c72a4" providerId="ADAL" clId="{4FD4CEFD-1824-46D6-814D-4BADFC92D811}" dt="2025-06-18T07:08:44.327" v="563" actId="313"/>
      <pc:docMkLst>
        <pc:docMk/>
      </pc:docMkLst>
      <pc:sldChg chg="modSp mod modNotesTx">
        <pc:chgData name="Line Rokkedal Jønsson" userId="52d96b71-e409-490f-b04e-c6d8c68c72a4" providerId="ADAL" clId="{4FD4CEFD-1824-46D6-814D-4BADFC92D811}" dt="2025-06-17T12:49:28.760" v="123" actId="6549"/>
        <pc:sldMkLst>
          <pc:docMk/>
          <pc:sldMk cId="4187456323" sldId="284"/>
        </pc:sldMkLst>
        <pc:spChg chg="mod">
          <ac:chgData name="Line Rokkedal Jønsson" userId="52d96b71-e409-490f-b04e-c6d8c68c72a4" providerId="ADAL" clId="{4FD4CEFD-1824-46D6-814D-4BADFC92D811}" dt="2025-06-17T12:49:21.843" v="122" actId="1076"/>
          <ac:spMkLst>
            <pc:docMk/>
            <pc:sldMk cId="4187456323" sldId="284"/>
            <ac:spMk id="3" creationId="{53B20E05-659F-A42D-16AE-8AF545CFBA01}"/>
          </ac:spMkLst>
        </pc:spChg>
        <pc:spChg chg="mod">
          <ac:chgData name="Line Rokkedal Jønsson" userId="52d96b71-e409-490f-b04e-c6d8c68c72a4" providerId="ADAL" clId="{4FD4CEFD-1824-46D6-814D-4BADFC92D811}" dt="2025-06-17T12:49:09.471" v="118" actId="14100"/>
          <ac:spMkLst>
            <pc:docMk/>
            <pc:sldMk cId="4187456323" sldId="284"/>
            <ac:spMk id="33" creationId="{686609BA-3ED8-11AE-DF6D-FC8EA11A667A}"/>
          </ac:spMkLst>
        </pc:spChg>
      </pc:sldChg>
      <pc:sldChg chg="modSp mod modNotesTx">
        <pc:chgData name="Line Rokkedal Jønsson" userId="52d96b71-e409-490f-b04e-c6d8c68c72a4" providerId="ADAL" clId="{4FD4CEFD-1824-46D6-814D-4BADFC92D811}" dt="2025-06-17T12:44:59.057" v="99" actId="6549"/>
        <pc:sldMkLst>
          <pc:docMk/>
          <pc:sldMk cId="606328962" sldId="1288"/>
        </pc:sldMkLst>
        <pc:spChg chg="mod">
          <ac:chgData name="Line Rokkedal Jønsson" userId="52d96b71-e409-490f-b04e-c6d8c68c72a4" providerId="ADAL" clId="{4FD4CEFD-1824-46D6-814D-4BADFC92D811}" dt="2025-06-17T11:24:35.672" v="57" actId="1076"/>
          <ac:spMkLst>
            <pc:docMk/>
            <pc:sldMk cId="606328962" sldId="1288"/>
            <ac:spMk id="2" creationId="{0C60E9B4-15B1-9CF9-7343-E7A84D157B75}"/>
          </ac:spMkLst>
        </pc:spChg>
      </pc:sldChg>
      <pc:sldChg chg="addSp delSp modSp mod modNotesTx">
        <pc:chgData name="Line Rokkedal Jønsson" userId="52d96b71-e409-490f-b04e-c6d8c68c72a4" providerId="ADAL" clId="{4FD4CEFD-1824-46D6-814D-4BADFC92D811}" dt="2025-06-17T12:44:18.364" v="97" actId="6549"/>
        <pc:sldMkLst>
          <pc:docMk/>
          <pc:sldMk cId="1276054628" sldId="1343"/>
        </pc:sldMkLst>
        <pc:spChg chg="del">
          <ac:chgData name="Line Rokkedal Jønsson" userId="52d96b71-e409-490f-b04e-c6d8c68c72a4" providerId="ADAL" clId="{4FD4CEFD-1824-46D6-814D-4BADFC92D811}" dt="2025-06-17T12:43:38.677" v="71" actId="478"/>
          <ac:spMkLst>
            <pc:docMk/>
            <pc:sldMk cId="1276054628" sldId="1343"/>
            <ac:spMk id="3" creationId="{0837E3FF-DFE4-6DE7-54F7-EEE67305C685}"/>
          </ac:spMkLst>
        </pc:spChg>
        <pc:spChg chg="add mod">
          <ac:chgData name="Line Rokkedal Jønsson" userId="52d96b71-e409-490f-b04e-c6d8c68c72a4" providerId="ADAL" clId="{4FD4CEFD-1824-46D6-814D-4BADFC92D811}" dt="2025-06-17T11:20:40.149" v="13" actId="1076"/>
          <ac:spMkLst>
            <pc:docMk/>
            <pc:sldMk cId="1276054628" sldId="1343"/>
            <ac:spMk id="6" creationId="{796F695F-FD58-EB49-DB1D-5644C531F27A}"/>
          </ac:spMkLst>
        </pc:spChg>
        <pc:picChg chg="del">
          <ac:chgData name="Line Rokkedal Jønsson" userId="52d96b71-e409-490f-b04e-c6d8c68c72a4" providerId="ADAL" clId="{4FD4CEFD-1824-46D6-814D-4BADFC92D811}" dt="2025-06-17T11:20:05.264" v="0" actId="478"/>
          <ac:picMkLst>
            <pc:docMk/>
            <pc:sldMk cId="1276054628" sldId="1343"/>
            <ac:picMk id="4" creationId="{0E4F6008-9F87-9517-6E44-BED344F9C95A}"/>
          </ac:picMkLst>
        </pc:picChg>
        <pc:picChg chg="add mod">
          <ac:chgData name="Line Rokkedal Jønsson" userId="52d96b71-e409-490f-b04e-c6d8c68c72a4" providerId="ADAL" clId="{4FD4CEFD-1824-46D6-814D-4BADFC92D811}" dt="2025-06-17T11:20:11.451" v="3" actId="1076"/>
          <ac:picMkLst>
            <pc:docMk/>
            <pc:sldMk cId="1276054628" sldId="1343"/>
            <ac:picMk id="5" creationId="{C40D8D41-974C-FC09-4B5F-4D240B9CBF72}"/>
          </ac:picMkLst>
        </pc:picChg>
        <pc:picChg chg="del">
          <ac:chgData name="Line Rokkedal Jønsson" userId="52d96b71-e409-490f-b04e-c6d8c68c72a4" providerId="ADAL" clId="{4FD4CEFD-1824-46D6-814D-4BADFC92D811}" dt="2025-06-17T12:43:36.051" v="70" actId="478"/>
          <ac:picMkLst>
            <pc:docMk/>
            <pc:sldMk cId="1276054628" sldId="1343"/>
            <ac:picMk id="7" creationId="{579B0C91-84FE-B3BC-4270-B2597AD977A9}"/>
          </ac:picMkLst>
        </pc:picChg>
        <pc:picChg chg="add mod">
          <ac:chgData name="Line Rokkedal Jønsson" userId="52d96b71-e409-490f-b04e-c6d8c68c72a4" providerId="ADAL" clId="{4FD4CEFD-1824-46D6-814D-4BADFC92D811}" dt="2025-06-17T12:43:53.043" v="95" actId="1036"/>
          <ac:picMkLst>
            <pc:docMk/>
            <pc:sldMk cId="1276054628" sldId="1343"/>
            <ac:picMk id="1026" creationId="{4991EA9F-349E-6422-F693-FFD51C38493F}"/>
          </ac:picMkLst>
        </pc:picChg>
      </pc:sldChg>
      <pc:sldChg chg="addSp modSp mod">
        <pc:chgData name="Line Rokkedal Jønsson" userId="52d96b71-e409-490f-b04e-c6d8c68c72a4" providerId="ADAL" clId="{4FD4CEFD-1824-46D6-814D-4BADFC92D811}" dt="2025-06-17T11:23:43.969" v="42" actId="1076"/>
        <pc:sldMkLst>
          <pc:docMk/>
          <pc:sldMk cId="1660607257" sldId="1344"/>
        </pc:sldMkLst>
        <pc:spChg chg="mod">
          <ac:chgData name="Line Rokkedal Jønsson" userId="52d96b71-e409-490f-b04e-c6d8c68c72a4" providerId="ADAL" clId="{4FD4CEFD-1824-46D6-814D-4BADFC92D811}" dt="2025-06-17T11:21:53.324" v="25" actId="1076"/>
          <ac:spMkLst>
            <pc:docMk/>
            <pc:sldMk cId="1660607257" sldId="1344"/>
            <ac:spMk id="2" creationId="{BDA9BD60-FA2B-6CA8-0E60-5AC777D74FC5}"/>
          </ac:spMkLst>
        </pc:spChg>
        <pc:spChg chg="add mod">
          <ac:chgData name="Line Rokkedal Jønsson" userId="52d96b71-e409-490f-b04e-c6d8c68c72a4" providerId="ADAL" clId="{4FD4CEFD-1824-46D6-814D-4BADFC92D811}" dt="2025-06-17T11:22:03.943" v="26" actId="1076"/>
          <ac:spMkLst>
            <pc:docMk/>
            <pc:sldMk cId="1660607257" sldId="1344"/>
            <ac:spMk id="3" creationId="{363F3BC2-D9CB-4D19-BBAB-0684522B3641}"/>
          </ac:spMkLst>
        </pc:spChg>
        <pc:spChg chg="add mod">
          <ac:chgData name="Line Rokkedal Jønsson" userId="52d96b71-e409-490f-b04e-c6d8c68c72a4" providerId="ADAL" clId="{4FD4CEFD-1824-46D6-814D-4BADFC92D811}" dt="2025-06-17T11:23:43.969" v="42" actId="1076"/>
          <ac:spMkLst>
            <pc:docMk/>
            <pc:sldMk cId="1660607257" sldId="1344"/>
            <ac:spMk id="6" creationId="{3E49FE41-27DC-A9E9-BDA7-A43B6113A5D2}"/>
          </ac:spMkLst>
        </pc:spChg>
        <pc:spChg chg="mod">
          <ac:chgData name="Line Rokkedal Jønsson" userId="52d96b71-e409-490f-b04e-c6d8c68c72a4" providerId="ADAL" clId="{4FD4CEFD-1824-46D6-814D-4BADFC92D811}" dt="2025-06-17T11:22:35.133" v="33" actId="1076"/>
          <ac:spMkLst>
            <pc:docMk/>
            <pc:sldMk cId="1660607257" sldId="1344"/>
            <ac:spMk id="9" creationId="{B90A7B64-FF28-B2A5-A66F-CB5168312337}"/>
          </ac:spMkLst>
        </pc:spChg>
        <pc:picChg chg="add mod">
          <ac:chgData name="Line Rokkedal Jønsson" userId="52d96b71-e409-490f-b04e-c6d8c68c72a4" providerId="ADAL" clId="{4FD4CEFD-1824-46D6-814D-4BADFC92D811}" dt="2025-06-17T11:22:03.943" v="26" actId="1076"/>
          <ac:picMkLst>
            <pc:docMk/>
            <pc:sldMk cId="1660607257" sldId="1344"/>
            <ac:picMk id="4" creationId="{D1F3A09F-A15A-81B0-5129-1B825BBC7604}"/>
          </ac:picMkLst>
        </pc:picChg>
        <pc:picChg chg="add mod">
          <ac:chgData name="Line Rokkedal Jønsson" userId="52d96b71-e409-490f-b04e-c6d8c68c72a4" providerId="ADAL" clId="{4FD4CEFD-1824-46D6-814D-4BADFC92D811}" dt="2025-06-17T11:22:03.943" v="26" actId="1076"/>
          <ac:picMkLst>
            <pc:docMk/>
            <pc:sldMk cId="1660607257" sldId="1344"/>
            <ac:picMk id="5" creationId="{392B1C95-047F-D8F5-B8F9-25DE3784A357}"/>
          </ac:picMkLst>
        </pc:picChg>
        <pc:picChg chg="mod">
          <ac:chgData name="Line Rokkedal Jønsson" userId="52d96b71-e409-490f-b04e-c6d8c68c72a4" providerId="ADAL" clId="{4FD4CEFD-1824-46D6-814D-4BADFC92D811}" dt="2025-06-17T11:22:30.475" v="32" actId="1076"/>
          <ac:picMkLst>
            <pc:docMk/>
            <pc:sldMk cId="1660607257" sldId="1344"/>
            <ac:picMk id="8" creationId="{6C2662AE-1C32-A71D-7D0F-385477C77834}"/>
          </ac:picMkLst>
        </pc:picChg>
        <pc:picChg chg="mod">
          <ac:chgData name="Line Rokkedal Jønsson" userId="52d96b71-e409-490f-b04e-c6d8c68c72a4" providerId="ADAL" clId="{4FD4CEFD-1824-46D6-814D-4BADFC92D811}" dt="2025-06-17T11:22:37.294" v="34" actId="1076"/>
          <ac:picMkLst>
            <pc:docMk/>
            <pc:sldMk cId="1660607257" sldId="1344"/>
            <ac:picMk id="12" creationId="{30789C90-6F14-3D15-4280-14D42AC30E4B}"/>
          </ac:picMkLst>
        </pc:picChg>
        <pc:picChg chg="mod">
          <ac:chgData name="Line Rokkedal Jønsson" userId="52d96b71-e409-490f-b04e-c6d8c68c72a4" providerId="ADAL" clId="{4FD4CEFD-1824-46D6-814D-4BADFC92D811}" dt="2025-06-17T11:22:26.993" v="31" actId="1076"/>
          <ac:picMkLst>
            <pc:docMk/>
            <pc:sldMk cId="1660607257" sldId="1344"/>
            <ac:picMk id="14" creationId="{F2EF51F4-98E5-2F05-7F6B-6E11B83188EF}"/>
          </ac:picMkLst>
        </pc:picChg>
      </pc:sldChg>
      <pc:sldChg chg="delSp modSp mod">
        <pc:chgData name="Line Rokkedal Jønsson" userId="52d96b71-e409-490f-b04e-c6d8c68c72a4" providerId="ADAL" clId="{4FD4CEFD-1824-46D6-814D-4BADFC92D811}" dt="2025-06-17T11:22:55.906" v="37" actId="1076"/>
        <pc:sldMkLst>
          <pc:docMk/>
          <pc:sldMk cId="1627064501" sldId="1345"/>
        </pc:sldMkLst>
        <pc:spChg chg="del">
          <ac:chgData name="Line Rokkedal Jønsson" userId="52d96b71-e409-490f-b04e-c6d8c68c72a4" providerId="ADAL" clId="{4FD4CEFD-1824-46D6-814D-4BADFC92D811}" dt="2025-06-17T11:21:32.658" v="23" actId="478"/>
          <ac:spMkLst>
            <pc:docMk/>
            <pc:sldMk cId="1627064501" sldId="1345"/>
            <ac:spMk id="2" creationId="{9C9073B4-2A02-C960-AA54-EAF90D36DBF9}"/>
          </ac:spMkLst>
        </pc:spChg>
        <pc:picChg chg="mod">
          <ac:chgData name="Line Rokkedal Jønsson" userId="52d96b71-e409-490f-b04e-c6d8c68c72a4" providerId="ADAL" clId="{4FD4CEFD-1824-46D6-814D-4BADFC92D811}" dt="2025-06-17T11:22:55.906" v="37" actId="1076"/>
          <ac:picMkLst>
            <pc:docMk/>
            <pc:sldMk cId="1627064501" sldId="1345"/>
            <ac:picMk id="4" creationId="{4647ECB9-1EC5-FE0B-862D-D6045998E1A4}"/>
          </ac:picMkLst>
        </pc:picChg>
      </pc:sldChg>
      <pc:sldChg chg="modSp mod">
        <pc:chgData name="Line Rokkedal Jønsson" userId="52d96b71-e409-490f-b04e-c6d8c68c72a4" providerId="ADAL" clId="{4FD4CEFD-1824-46D6-814D-4BADFC92D811}" dt="2025-06-18T06:45:23.114" v="313" actId="1076"/>
        <pc:sldMkLst>
          <pc:docMk/>
          <pc:sldMk cId="2158520174" sldId="1346"/>
        </pc:sldMkLst>
        <pc:spChg chg="mod">
          <ac:chgData name="Line Rokkedal Jønsson" userId="52d96b71-e409-490f-b04e-c6d8c68c72a4" providerId="ADAL" clId="{4FD4CEFD-1824-46D6-814D-4BADFC92D811}" dt="2025-06-18T06:45:07.175" v="311" actId="20577"/>
          <ac:spMkLst>
            <pc:docMk/>
            <pc:sldMk cId="2158520174" sldId="1346"/>
            <ac:spMk id="19" creationId="{AA991763-7D17-7F9C-EB5D-E6968DA8B53C}"/>
          </ac:spMkLst>
        </pc:spChg>
        <pc:picChg chg="mod">
          <ac:chgData name="Line Rokkedal Jønsson" userId="52d96b71-e409-490f-b04e-c6d8c68c72a4" providerId="ADAL" clId="{4FD4CEFD-1824-46D6-814D-4BADFC92D811}" dt="2025-06-18T06:45:23.114" v="313" actId="1076"/>
          <ac:picMkLst>
            <pc:docMk/>
            <pc:sldMk cId="2158520174" sldId="1346"/>
            <ac:picMk id="13" creationId="{0E0EAE6D-034D-D6F4-1ECF-966119CAA227}"/>
          </ac:picMkLst>
        </pc:picChg>
      </pc:sldChg>
      <pc:sldChg chg="modSp mod">
        <pc:chgData name="Line Rokkedal Jønsson" userId="52d96b71-e409-490f-b04e-c6d8c68c72a4" providerId="ADAL" clId="{4FD4CEFD-1824-46D6-814D-4BADFC92D811}" dt="2025-06-18T06:50:52.213" v="423" actId="404"/>
        <pc:sldMkLst>
          <pc:docMk/>
          <pc:sldMk cId="2242500088" sldId="1373"/>
        </pc:sldMkLst>
        <pc:spChg chg="mod">
          <ac:chgData name="Line Rokkedal Jønsson" userId="52d96b71-e409-490f-b04e-c6d8c68c72a4" providerId="ADAL" clId="{4FD4CEFD-1824-46D6-814D-4BADFC92D811}" dt="2025-06-18T06:50:52.213" v="423" actId="404"/>
          <ac:spMkLst>
            <pc:docMk/>
            <pc:sldMk cId="2242500088" sldId="1373"/>
            <ac:spMk id="2" creationId="{49D4DCCA-B156-2C85-A5A8-A655897017B8}"/>
          </ac:spMkLst>
        </pc:spChg>
      </pc:sldChg>
      <pc:sldChg chg="modSp mod">
        <pc:chgData name="Line Rokkedal Jønsson" userId="52d96b71-e409-490f-b04e-c6d8c68c72a4" providerId="ADAL" clId="{4FD4CEFD-1824-46D6-814D-4BADFC92D811}" dt="2025-06-18T06:53:41.043" v="518" actId="1076"/>
        <pc:sldMkLst>
          <pc:docMk/>
          <pc:sldMk cId="1957446783" sldId="1380"/>
        </pc:sldMkLst>
        <pc:picChg chg="mod">
          <ac:chgData name="Line Rokkedal Jønsson" userId="52d96b71-e409-490f-b04e-c6d8c68c72a4" providerId="ADAL" clId="{4FD4CEFD-1824-46D6-814D-4BADFC92D811}" dt="2025-06-18T06:53:41.043" v="518" actId="1076"/>
          <ac:picMkLst>
            <pc:docMk/>
            <pc:sldMk cId="1957446783" sldId="1380"/>
            <ac:picMk id="2" creationId="{1BB526B3-54DE-B400-C09B-D0CF42B5A4A8}"/>
          </ac:picMkLst>
        </pc:picChg>
        <pc:picChg chg="mod">
          <ac:chgData name="Line Rokkedal Jønsson" userId="52d96b71-e409-490f-b04e-c6d8c68c72a4" providerId="ADAL" clId="{4FD4CEFD-1824-46D6-814D-4BADFC92D811}" dt="2025-06-18T06:53:37.251" v="517" actId="1076"/>
          <ac:picMkLst>
            <pc:docMk/>
            <pc:sldMk cId="1957446783" sldId="1380"/>
            <ac:picMk id="5" creationId="{FD0E8BBB-F6BF-C261-A475-3A250DBFC5CD}"/>
          </ac:picMkLst>
        </pc:picChg>
      </pc:sldChg>
      <pc:sldChg chg="modSp">
        <pc:chgData name="Line Rokkedal Jønsson" userId="52d96b71-e409-490f-b04e-c6d8c68c72a4" providerId="ADAL" clId="{4FD4CEFD-1824-46D6-814D-4BADFC92D811}" dt="2025-06-17T12:44:09.349" v="96" actId="1076"/>
        <pc:sldMkLst>
          <pc:docMk/>
          <pc:sldMk cId="234674078" sldId="1405"/>
        </pc:sldMkLst>
        <pc:picChg chg="mod">
          <ac:chgData name="Line Rokkedal Jønsson" userId="52d96b71-e409-490f-b04e-c6d8c68c72a4" providerId="ADAL" clId="{4FD4CEFD-1824-46D6-814D-4BADFC92D811}" dt="2025-06-17T12:44:09.349" v="96" actId="1076"/>
          <ac:picMkLst>
            <pc:docMk/>
            <pc:sldMk cId="234674078" sldId="1405"/>
            <ac:picMk id="9" creationId="{EABB048F-6160-D5A3-BA9F-8CBEA42BD093}"/>
          </ac:picMkLst>
        </pc:picChg>
        <pc:picChg chg="mod">
          <ac:chgData name="Line Rokkedal Jønsson" userId="52d96b71-e409-490f-b04e-c6d8c68c72a4" providerId="ADAL" clId="{4FD4CEFD-1824-46D6-814D-4BADFC92D811}" dt="2025-06-17T12:44:09.349" v="96" actId="1076"/>
          <ac:picMkLst>
            <pc:docMk/>
            <pc:sldMk cId="234674078" sldId="1405"/>
            <ac:picMk id="10" creationId="{20788CC1-49D9-44A4-9C0F-1011919B5448}"/>
          </ac:picMkLst>
        </pc:picChg>
        <pc:picChg chg="mod">
          <ac:chgData name="Line Rokkedal Jønsson" userId="52d96b71-e409-490f-b04e-c6d8c68c72a4" providerId="ADAL" clId="{4FD4CEFD-1824-46D6-814D-4BADFC92D811}" dt="2025-06-17T12:44:09.349" v="96" actId="1076"/>
          <ac:picMkLst>
            <pc:docMk/>
            <pc:sldMk cId="234674078" sldId="1405"/>
            <ac:picMk id="11" creationId="{A8CAAC85-6D21-3A04-1390-CEFF739399BB}"/>
          </ac:picMkLst>
        </pc:picChg>
      </pc:sldChg>
      <pc:sldChg chg="modSp mod">
        <pc:chgData name="Line Rokkedal Jønsson" userId="52d96b71-e409-490f-b04e-c6d8c68c72a4" providerId="ADAL" clId="{4FD4CEFD-1824-46D6-814D-4BADFC92D811}" dt="2025-06-18T06:46:36.200" v="327" actId="6549"/>
        <pc:sldMkLst>
          <pc:docMk/>
          <pc:sldMk cId="3540607928" sldId="1409"/>
        </pc:sldMkLst>
        <pc:spChg chg="mod">
          <ac:chgData name="Line Rokkedal Jønsson" userId="52d96b71-e409-490f-b04e-c6d8c68c72a4" providerId="ADAL" clId="{4FD4CEFD-1824-46D6-814D-4BADFC92D811}" dt="2025-06-18T06:46:36.200" v="327" actId="6549"/>
          <ac:spMkLst>
            <pc:docMk/>
            <pc:sldMk cId="3540607928" sldId="1409"/>
            <ac:spMk id="3" creationId="{9AA7858B-C06B-4721-6D9D-441855AB8555}"/>
          </ac:spMkLst>
        </pc:spChg>
      </pc:sldChg>
      <pc:sldChg chg="modSp mod">
        <pc:chgData name="Line Rokkedal Jønsson" userId="52d96b71-e409-490f-b04e-c6d8c68c72a4" providerId="ADAL" clId="{4FD4CEFD-1824-46D6-814D-4BADFC92D811}" dt="2025-06-18T07:08:44.327" v="563" actId="313"/>
        <pc:sldMkLst>
          <pc:docMk/>
          <pc:sldMk cId="2454046129" sldId="1410"/>
        </pc:sldMkLst>
        <pc:spChg chg="mod">
          <ac:chgData name="Line Rokkedal Jønsson" userId="52d96b71-e409-490f-b04e-c6d8c68c72a4" providerId="ADAL" clId="{4FD4CEFD-1824-46D6-814D-4BADFC92D811}" dt="2025-06-18T07:08:44.327" v="563" actId="313"/>
          <ac:spMkLst>
            <pc:docMk/>
            <pc:sldMk cId="2454046129" sldId="1410"/>
            <ac:spMk id="3" creationId="{EE4E8B1C-E277-632F-8A5F-731A68BD2E04}"/>
          </ac:spMkLst>
        </pc:spChg>
      </pc:sldChg>
      <pc:sldChg chg="modSp mod">
        <pc:chgData name="Line Rokkedal Jønsson" userId="52d96b71-e409-490f-b04e-c6d8c68c72a4" providerId="ADAL" clId="{4FD4CEFD-1824-46D6-814D-4BADFC92D811}" dt="2025-06-17T11:25:08.639" v="59" actId="113"/>
        <pc:sldMkLst>
          <pc:docMk/>
          <pc:sldMk cId="2721982603" sldId="1413"/>
        </pc:sldMkLst>
        <pc:spChg chg="mod">
          <ac:chgData name="Line Rokkedal Jønsson" userId="52d96b71-e409-490f-b04e-c6d8c68c72a4" providerId="ADAL" clId="{4FD4CEFD-1824-46D6-814D-4BADFC92D811}" dt="2025-06-17T11:25:08.639" v="59" actId="113"/>
          <ac:spMkLst>
            <pc:docMk/>
            <pc:sldMk cId="2721982603" sldId="1413"/>
            <ac:spMk id="2" creationId="{5D6A290D-0D25-514B-C3E6-F28CE8C1D395}"/>
          </ac:spMkLst>
        </pc:spChg>
      </pc:sldChg>
      <pc:sldChg chg="addSp delSp modSp mod">
        <pc:chgData name="Line Rokkedal Jønsson" userId="52d96b71-e409-490f-b04e-c6d8c68c72a4" providerId="ADAL" clId="{4FD4CEFD-1824-46D6-814D-4BADFC92D811}" dt="2025-06-17T11:25:57.975" v="63" actId="1076"/>
        <pc:sldMkLst>
          <pc:docMk/>
          <pc:sldMk cId="999548914" sldId="1415"/>
        </pc:sldMkLst>
        <pc:picChg chg="add mod">
          <ac:chgData name="Line Rokkedal Jønsson" userId="52d96b71-e409-490f-b04e-c6d8c68c72a4" providerId="ADAL" clId="{4FD4CEFD-1824-46D6-814D-4BADFC92D811}" dt="2025-06-17T11:25:49.004" v="62" actId="1076"/>
          <ac:picMkLst>
            <pc:docMk/>
            <pc:sldMk cId="999548914" sldId="1415"/>
            <ac:picMk id="2" creationId="{9945D642-E6EF-1F3E-B98C-7A136C289C97}"/>
          </ac:picMkLst>
        </pc:picChg>
        <pc:picChg chg="del">
          <ac:chgData name="Line Rokkedal Jønsson" userId="52d96b71-e409-490f-b04e-c6d8c68c72a4" providerId="ADAL" clId="{4FD4CEFD-1824-46D6-814D-4BADFC92D811}" dt="2025-06-17T11:25:39.353" v="60" actId="478"/>
          <ac:picMkLst>
            <pc:docMk/>
            <pc:sldMk cId="999548914" sldId="1415"/>
            <ac:picMk id="6" creationId="{A02012CB-11B4-6D02-C8F2-2A6F0C1F23FA}"/>
          </ac:picMkLst>
        </pc:picChg>
        <pc:cxnChg chg="add mod">
          <ac:chgData name="Line Rokkedal Jønsson" userId="52d96b71-e409-490f-b04e-c6d8c68c72a4" providerId="ADAL" clId="{4FD4CEFD-1824-46D6-814D-4BADFC92D811}" dt="2025-06-17T11:25:57.975" v="63" actId="1076"/>
          <ac:cxnSpMkLst>
            <pc:docMk/>
            <pc:sldMk cId="999548914" sldId="1415"/>
            <ac:cxnSpMk id="3" creationId="{692DDBDF-FC9A-5AF3-4050-D2C38BBCF77B}"/>
          </ac:cxnSpMkLst>
        </pc:cxnChg>
      </pc:sldChg>
      <pc:sldChg chg="modNotesTx">
        <pc:chgData name="Line Rokkedal Jønsson" userId="52d96b71-e409-490f-b04e-c6d8c68c72a4" providerId="ADAL" clId="{4FD4CEFD-1824-46D6-814D-4BADFC92D811}" dt="2025-06-17T12:50:20.289" v="131" actId="6549"/>
        <pc:sldMkLst>
          <pc:docMk/>
          <pc:sldMk cId="2234050685" sldId="1430"/>
        </pc:sldMkLst>
      </pc:sldChg>
      <pc:sldChg chg="modNotesTx">
        <pc:chgData name="Line Rokkedal Jønsson" userId="52d96b71-e409-490f-b04e-c6d8c68c72a4" providerId="ADAL" clId="{4FD4CEFD-1824-46D6-814D-4BADFC92D811}" dt="2025-06-17T12:50:51.080" v="135" actId="6549"/>
        <pc:sldMkLst>
          <pc:docMk/>
          <pc:sldMk cId="3975196596" sldId="1448"/>
        </pc:sldMkLst>
      </pc:sldChg>
      <pc:sldChg chg="modSp mod modNotesTx">
        <pc:chgData name="Line Rokkedal Jønsson" userId="52d96b71-e409-490f-b04e-c6d8c68c72a4" providerId="ADAL" clId="{4FD4CEFD-1824-46D6-814D-4BADFC92D811}" dt="2025-06-17T12:50:05.233" v="129" actId="207"/>
        <pc:sldMkLst>
          <pc:docMk/>
          <pc:sldMk cId="514745920" sldId="1469"/>
        </pc:sldMkLst>
        <pc:spChg chg="mod">
          <ac:chgData name="Line Rokkedal Jønsson" userId="52d96b71-e409-490f-b04e-c6d8c68c72a4" providerId="ADAL" clId="{4FD4CEFD-1824-46D6-814D-4BADFC92D811}" dt="2025-06-17T12:50:05.233" v="129" actId="207"/>
          <ac:spMkLst>
            <pc:docMk/>
            <pc:sldMk cId="514745920" sldId="1469"/>
            <ac:spMk id="4" creationId="{771C1C9E-5C26-C001-EBE2-877A5A1F7024}"/>
          </ac:spMkLst>
        </pc:spChg>
      </pc:sldChg>
      <pc:sldChg chg="addSp modSp mod">
        <pc:chgData name="Line Rokkedal Jønsson" userId="52d96b71-e409-490f-b04e-c6d8c68c72a4" providerId="ADAL" clId="{4FD4CEFD-1824-46D6-814D-4BADFC92D811}" dt="2025-06-17T11:23:50.788" v="44" actId="1076"/>
        <pc:sldMkLst>
          <pc:docMk/>
          <pc:sldMk cId="3355224837" sldId="2210"/>
        </pc:sldMkLst>
        <pc:spChg chg="add mod">
          <ac:chgData name="Line Rokkedal Jønsson" userId="52d96b71-e409-490f-b04e-c6d8c68c72a4" providerId="ADAL" clId="{4FD4CEFD-1824-46D6-814D-4BADFC92D811}" dt="2025-06-17T11:23:50.788" v="44" actId="1076"/>
          <ac:spMkLst>
            <pc:docMk/>
            <pc:sldMk cId="3355224837" sldId="2210"/>
            <ac:spMk id="2" creationId="{5F48B3E9-7498-FAAA-7C30-1F3DCFF7647E}"/>
          </ac:spMkLst>
        </pc:spChg>
      </pc:sldChg>
      <pc:sldChg chg="addSp delSp mod">
        <pc:chgData name="Line Rokkedal Jønsson" userId="52d96b71-e409-490f-b04e-c6d8c68c72a4" providerId="ADAL" clId="{4FD4CEFD-1824-46D6-814D-4BADFC92D811}" dt="2025-06-17T12:51:28.815" v="137" actId="478"/>
        <pc:sldMkLst>
          <pc:docMk/>
          <pc:sldMk cId="94274315" sldId="2216"/>
        </pc:sldMkLst>
        <pc:spChg chg="add del">
          <ac:chgData name="Line Rokkedal Jønsson" userId="52d96b71-e409-490f-b04e-c6d8c68c72a4" providerId="ADAL" clId="{4FD4CEFD-1824-46D6-814D-4BADFC92D811}" dt="2025-06-17T12:51:28.815" v="137" actId="478"/>
          <ac:spMkLst>
            <pc:docMk/>
            <pc:sldMk cId="94274315" sldId="2216"/>
            <ac:spMk id="3" creationId="{8FC9AC8F-CBB9-C61D-6417-70F4350DDA11}"/>
          </ac:spMkLst>
        </pc:spChg>
      </pc:sldChg>
      <pc:sldChg chg="modSp mod">
        <pc:chgData name="Line Rokkedal Jønsson" userId="52d96b71-e409-490f-b04e-c6d8c68c72a4" providerId="ADAL" clId="{4FD4CEFD-1824-46D6-814D-4BADFC92D811}" dt="2025-06-18T06:45:32.383" v="316" actId="6549"/>
        <pc:sldMkLst>
          <pc:docMk/>
          <pc:sldMk cId="2909855699" sldId="2227"/>
        </pc:sldMkLst>
        <pc:spChg chg="mod">
          <ac:chgData name="Line Rokkedal Jønsson" userId="52d96b71-e409-490f-b04e-c6d8c68c72a4" providerId="ADAL" clId="{4FD4CEFD-1824-46D6-814D-4BADFC92D811}" dt="2025-06-18T06:45:32.383" v="316" actId="6549"/>
          <ac:spMkLst>
            <pc:docMk/>
            <pc:sldMk cId="2909855699" sldId="2227"/>
            <ac:spMk id="10" creationId="{D28DD5C2-2124-601D-3DC9-6E406FA10696}"/>
          </ac:spMkLst>
        </pc:spChg>
        <pc:picChg chg="mod">
          <ac:chgData name="Line Rokkedal Jønsson" userId="52d96b71-e409-490f-b04e-c6d8c68c72a4" providerId="ADAL" clId="{4FD4CEFD-1824-46D6-814D-4BADFC92D811}" dt="2025-06-17T11:24:17.447" v="49" actId="1076"/>
          <ac:picMkLst>
            <pc:docMk/>
            <pc:sldMk cId="2909855699" sldId="2227"/>
            <ac:picMk id="13" creationId="{72642778-904B-C847-3333-563DA5C27AFD}"/>
          </ac:picMkLst>
        </pc:picChg>
      </pc:sldChg>
      <pc:sldChg chg="modSp del mod">
        <pc:chgData name="Line Rokkedal Jønsson" userId="52d96b71-e409-490f-b04e-c6d8c68c72a4" providerId="ADAL" clId="{4FD4CEFD-1824-46D6-814D-4BADFC92D811}" dt="2025-06-17T12:56:20.953" v="275" actId="2696"/>
        <pc:sldMkLst>
          <pc:docMk/>
          <pc:sldMk cId="2856761868" sldId="2230"/>
        </pc:sldMkLst>
        <pc:spChg chg="mod">
          <ac:chgData name="Line Rokkedal Jønsson" userId="52d96b71-e409-490f-b04e-c6d8c68c72a4" providerId="ADAL" clId="{4FD4CEFD-1824-46D6-814D-4BADFC92D811}" dt="2025-06-17T11:26:58.668" v="69" actId="1076"/>
          <ac:spMkLst>
            <pc:docMk/>
            <pc:sldMk cId="2856761868" sldId="2230"/>
            <ac:spMk id="8" creationId="{3235DE54-D460-F963-F52A-960F62F36FBE}"/>
          </ac:spMkLst>
        </pc:spChg>
        <pc:spChg chg="mod">
          <ac:chgData name="Line Rokkedal Jønsson" userId="52d96b71-e409-490f-b04e-c6d8c68c72a4" providerId="ADAL" clId="{4FD4CEFD-1824-46D6-814D-4BADFC92D811}" dt="2025-06-17T11:26:47.116" v="66" actId="1076"/>
          <ac:spMkLst>
            <pc:docMk/>
            <pc:sldMk cId="2856761868" sldId="2230"/>
            <ac:spMk id="9" creationId="{2C0126E2-5D65-17B3-B7B8-0D92EDE6D94A}"/>
          </ac:spMkLst>
        </pc:spChg>
        <pc:picChg chg="mod">
          <ac:chgData name="Line Rokkedal Jønsson" userId="52d96b71-e409-490f-b04e-c6d8c68c72a4" providerId="ADAL" clId="{4FD4CEFD-1824-46D6-814D-4BADFC92D811}" dt="2025-06-17T11:26:53.042" v="68" actId="1076"/>
          <ac:picMkLst>
            <pc:docMk/>
            <pc:sldMk cId="2856761868" sldId="2230"/>
            <ac:picMk id="2" creationId="{A1D1D40B-3240-BFFD-1DF9-04BE64FA6391}"/>
          </ac:picMkLst>
        </pc:picChg>
        <pc:picChg chg="mod">
          <ac:chgData name="Line Rokkedal Jønsson" userId="52d96b71-e409-490f-b04e-c6d8c68c72a4" providerId="ADAL" clId="{4FD4CEFD-1824-46D6-814D-4BADFC92D811}" dt="2025-06-17T11:26:51.087" v="67" actId="1076"/>
          <ac:picMkLst>
            <pc:docMk/>
            <pc:sldMk cId="2856761868" sldId="2230"/>
            <ac:picMk id="11" creationId="{5813E33B-65B8-9979-1360-772158819824}"/>
          </ac:picMkLst>
        </pc:picChg>
      </pc:sldChg>
      <pc:sldChg chg="modNotesTx">
        <pc:chgData name="Line Rokkedal Jønsson" userId="52d96b71-e409-490f-b04e-c6d8c68c72a4" providerId="ADAL" clId="{4FD4CEFD-1824-46D6-814D-4BADFC92D811}" dt="2025-06-17T12:50:24.953" v="132" actId="6549"/>
        <pc:sldMkLst>
          <pc:docMk/>
          <pc:sldMk cId="1941468377" sldId="2232"/>
        </pc:sldMkLst>
      </pc:sldChg>
      <pc:sldChg chg="modNotesTx">
        <pc:chgData name="Line Rokkedal Jønsson" userId="52d96b71-e409-490f-b04e-c6d8c68c72a4" providerId="ADAL" clId="{4FD4CEFD-1824-46D6-814D-4BADFC92D811}" dt="2025-06-18T06:57:39.019" v="559" actId="6549"/>
        <pc:sldMkLst>
          <pc:docMk/>
          <pc:sldMk cId="897457587" sldId="2233"/>
        </pc:sldMkLst>
      </pc:sldChg>
      <pc:sldChg chg="modNotesTx">
        <pc:chgData name="Line Rokkedal Jønsson" userId="52d96b71-e409-490f-b04e-c6d8c68c72a4" providerId="ADAL" clId="{4FD4CEFD-1824-46D6-814D-4BADFC92D811}" dt="2025-06-17T12:50:30.383" v="133" actId="6549"/>
        <pc:sldMkLst>
          <pc:docMk/>
          <pc:sldMk cId="2448055165" sldId="2234"/>
        </pc:sldMkLst>
      </pc:sldChg>
      <pc:sldChg chg="modSp mod modNotesTx">
        <pc:chgData name="Line Rokkedal Jønsson" userId="52d96b71-e409-490f-b04e-c6d8c68c72a4" providerId="ADAL" clId="{4FD4CEFD-1824-46D6-814D-4BADFC92D811}" dt="2025-06-18T06:51:48.003" v="514" actId="1076"/>
        <pc:sldMkLst>
          <pc:docMk/>
          <pc:sldMk cId="32494753" sldId="2235"/>
        </pc:sldMkLst>
        <pc:picChg chg="mod">
          <ac:chgData name="Line Rokkedal Jønsson" userId="52d96b71-e409-490f-b04e-c6d8c68c72a4" providerId="ADAL" clId="{4FD4CEFD-1824-46D6-814D-4BADFC92D811}" dt="2025-06-18T06:51:48.003" v="514" actId="1076"/>
          <ac:picMkLst>
            <pc:docMk/>
            <pc:sldMk cId="32494753" sldId="2235"/>
            <ac:picMk id="4" creationId="{DC1B5C55-7ACF-0E9C-BD3F-439EEF29595B}"/>
          </ac:picMkLst>
        </pc:picChg>
      </pc:sldChg>
      <pc:sldChg chg="modSp mod">
        <pc:chgData name="Line Rokkedal Jønsson" userId="52d96b71-e409-490f-b04e-c6d8c68c72a4" providerId="ADAL" clId="{4FD4CEFD-1824-46D6-814D-4BADFC92D811}" dt="2025-06-18T06:47:55.431" v="393" actId="20577"/>
        <pc:sldMkLst>
          <pc:docMk/>
          <pc:sldMk cId="4264598190" sldId="2236"/>
        </pc:sldMkLst>
        <pc:spChg chg="mod">
          <ac:chgData name="Line Rokkedal Jønsson" userId="52d96b71-e409-490f-b04e-c6d8c68c72a4" providerId="ADAL" clId="{4FD4CEFD-1824-46D6-814D-4BADFC92D811}" dt="2025-06-17T12:48:22.006" v="112" actId="20577"/>
          <ac:spMkLst>
            <pc:docMk/>
            <pc:sldMk cId="4264598190" sldId="2236"/>
            <ac:spMk id="2" creationId="{A8C3959D-CB63-59B1-4B0F-ABD0C2AD643C}"/>
          </ac:spMkLst>
        </pc:spChg>
        <pc:spChg chg="mod">
          <ac:chgData name="Line Rokkedal Jønsson" userId="52d96b71-e409-490f-b04e-c6d8c68c72a4" providerId="ADAL" clId="{4FD4CEFD-1824-46D6-814D-4BADFC92D811}" dt="2025-06-18T06:47:55.431" v="393" actId="20577"/>
          <ac:spMkLst>
            <pc:docMk/>
            <pc:sldMk cId="4264598190" sldId="2236"/>
            <ac:spMk id="3" creationId="{9AA7858B-C06B-4721-6D9D-441855AB8555}"/>
          </ac:spMkLst>
        </pc:spChg>
      </pc:sldChg>
      <pc:sldChg chg="modSp mod">
        <pc:chgData name="Line Rokkedal Jønsson" userId="52d96b71-e409-490f-b04e-c6d8c68c72a4" providerId="ADAL" clId="{4FD4CEFD-1824-46D6-814D-4BADFC92D811}" dt="2025-06-18T06:48:56.447" v="404" actId="20577"/>
        <pc:sldMkLst>
          <pc:docMk/>
          <pc:sldMk cId="2132275712" sldId="2237"/>
        </pc:sldMkLst>
        <pc:spChg chg="mod">
          <ac:chgData name="Line Rokkedal Jønsson" userId="52d96b71-e409-490f-b04e-c6d8c68c72a4" providerId="ADAL" clId="{4FD4CEFD-1824-46D6-814D-4BADFC92D811}" dt="2025-06-18T06:48:56.447" v="404" actId="20577"/>
          <ac:spMkLst>
            <pc:docMk/>
            <pc:sldMk cId="2132275712" sldId="2237"/>
            <ac:spMk id="3" creationId="{9AA7858B-C06B-4721-6D9D-441855AB8555}"/>
          </ac:spMkLst>
        </pc:spChg>
      </pc:sldChg>
      <pc:sldChg chg="modSp mod">
        <pc:chgData name="Line Rokkedal Jønsson" userId="52d96b71-e409-490f-b04e-c6d8c68c72a4" providerId="ADAL" clId="{4FD4CEFD-1824-46D6-814D-4BADFC92D811}" dt="2025-06-17T12:44:40.270" v="98" actId="1076"/>
        <pc:sldMkLst>
          <pc:docMk/>
          <pc:sldMk cId="374496735" sldId="2243"/>
        </pc:sldMkLst>
        <pc:spChg chg="mod">
          <ac:chgData name="Line Rokkedal Jønsson" userId="52d96b71-e409-490f-b04e-c6d8c68c72a4" providerId="ADAL" clId="{4FD4CEFD-1824-46D6-814D-4BADFC92D811}" dt="2025-06-17T12:44:40.270" v="98" actId="1076"/>
          <ac:spMkLst>
            <pc:docMk/>
            <pc:sldMk cId="374496735" sldId="2243"/>
            <ac:spMk id="8" creationId="{A7F2C52D-DDD5-30BE-A039-5E73291178F5}"/>
          </ac:spMkLst>
        </pc:spChg>
      </pc:sldChg>
      <pc:sldChg chg="modSp mod">
        <pc:chgData name="Line Rokkedal Jønsson" userId="52d96b71-e409-490f-b04e-c6d8c68c72a4" providerId="ADAL" clId="{4FD4CEFD-1824-46D6-814D-4BADFC92D811}" dt="2025-06-18T06:54:53.299" v="554" actId="1076"/>
        <pc:sldMkLst>
          <pc:docMk/>
          <pc:sldMk cId="1483954607" sldId="2244"/>
        </pc:sldMkLst>
        <pc:spChg chg="mod">
          <ac:chgData name="Line Rokkedal Jønsson" userId="52d96b71-e409-490f-b04e-c6d8c68c72a4" providerId="ADAL" clId="{4FD4CEFD-1824-46D6-814D-4BADFC92D811}" dt="2025-06-18T06:54:32.549" v="544" actId="1076"/>
          <ac:spMkLst>
            <pc:docMk/>
            <pc:sldMk cId="1483954607" sldId="2244"/>
            <ac:spMk id="2" creationId="{DE8722F3-CDD6-0D79-365B-07403D345453}"/>
          </ac:spMkLst>
        </pc:spChg>
        <pc:picChg chg="mod">
          <ac:chgData name="Line Rokkedal Jønsson" userId="52d96b71-e409-490f-b04e-c6d8c68c72a4" providerId="ADAL" clId="{4FD4CEFD-1824-46D6-814D-4BADFC92D811}" dt="2025-06-18T06:54:53.299" v="554" actId="1076"/>
          <ac:picMkLst>
            <pc:docMk/>
            <pc:sldMk cId="1483954607" sldId="2244"/>
            <ac:picMk id="4" creationId="{29DF446D-1456-EB13-8DDE-44BC69557C22}"/>
          </ac:picMkLst>
        </pc:picChg>
        <pc:picChg chg="mod">
          <ac:chgData name="Line Rokkedal Jønsson" userId="52d96b71-e409-490f-b04e-c6d8c68c72a4" providerId="ADAL" clId="{4FD4CEFD-1824-46D6-814D-4BADFC92D811}" dt="2025-06-18T06:54:51.945" v="553" actId="1076"/>
          <ac:picMkLst>
            <pc:docMk/>
            <pc:sldMk cId="1483954607" sldId="2244"/>
            <ac:picMk id="5" creationId="{F849A33B-CAAC-D1FC-B1A2-A50821A8D1CB}"/>
          </ac:picMkLst>
        </pc:picChg>
      </pc:sldChg>
      <pc:sldChg chg="addSp delSp modSp del mod">
        <pc:chgData name="Line Rokkedal Jønsson" userId="52d96b71-e409-490f-b04e-c6d8c68c72a4" providerId="ADAL" clId="{4FD4CEFD-1824-46D6-814D-4BADFC92D811}" dt="2025-06-17T12:56:20.953" v="275" actId="2696"/>
        <pc:sldMkLst>
          <pc:docMk/>
          <pc:sldMk cId="1230251788" sldId="2245"/>
        </pc:sldMkLst>
        <pc:spChg chg="add mod">
          <ac:chgData name="Line Rokkedal Jønsson" userId="52d96b71-e409-490f-b04e-c6d8c68c72a4" providerId="ADAL" clId="{4FD4CEFD-1824-46D6-814D-4BADFC92D811}" dt="2025-06-17T12:55:21.832" v="265" actId="1076"/>
          <ac:spMkLst>
            <pc:docMk/>
            <pc:sldMk cId="1230251788" sldId="2245"/>
            <ac:spMk id="2" creationId="{06789D7C-A02C-5547-1D4D-9C704FEF3CDB}"/>
          </ac:spMkLst>
        </pc:spChg>
        <pc:spChg chg="add mod">
          <ac:chgData name="Line Rokkedal Jønsson" userId="52d96b71-e409-490f-b04e-c6d8c68c72a4" providerId="ADAL" clId="{4FD4CEFD-1824-46D6-814D-4BADFC92D811}" dt="2025-06-17T12:54:57.237" v="260" actId="1076"/>
          <ac:spMkLst>
            <pc:docMk/>
            <pc:sldMk cId="1230251788" sldId="2245"/>
            <ac:spMk id="3" creationId="{58EF4A21-CFD7-0E1F-6EE1-B3E6C10B1068}"/>
          </ac:spMkLst>
        </pc:spChg>
        <pc:spChg chg="add mod">
          <ac:chgData name="Line Rokkedal Jønsson" userId="52d96b71-e409-490f-b04e-c6d8c68c72a4" providerId="ADAL" clId="{4FD4CEFD-1824-46D6-814D-4BADFC92D811}" dt="2025-06-17T12:54:39.757" v="254" actId="14100"/>
          <ac:spMkLst>
            <pc:docMk/>
            <pc:sldMk cId="1230251788" sldId="2245"/>
            <ac:spMk id="4" creationId="{8B2C547E-39A6-7E67-B2A4-79C0413EC219}"/>
          </ac:spMkLst>
        </pc:spChg>
        <pc:spChg chg="mod">
          <ac:chgData name="Line Rokkedal Jønsson" userId="52d96b71-e409-490f-b04e-c6d8c68c72a4" providerId="ADAL" clId="{4FD4CEFD-1824-46D6-814D-4BADFC92D811}" dt="2025-06-17T12:54:49.721" v="258" actId="1076"/>
          <ac:spMkLst>
            <pc:docMk/>
            <pc:sldMk cId="1230251788" sldId="2245"/>
            <ac:spMk id="7" creationId="{D0FED6F0-00EA-FD91-0FEC-EB56721A0870}"/>
          </ac:spMkLst>
        </pc:spChg>
        <pc:spChg chg="del">
          <ac:chgData name="Line Rokkedal Jønsson" userId="52d96b71-e409-490f-b04e-c6d8c68c72a4" providerId="ADAL" clId="{4FD4CEFD-1824-46D6-814D-4BADFC92D811}" dt="2025-06-17T12:52:04.637" v="138" actId="478"/>
          <ac:spMkLst>
            <pc:docMk/>
            <pc:sldMk cId="1230251788" sldId="2245"/>
            <ac:spMk id="12" creationId="{3AEDF95C-33A4-2381-EA5D-B4ABC6383CE2}"/>
          </ac:spMkLst>
        </pc:spChg>
        <pc:picChg chg="mod">
          <ac:chgData name="Line Rokkedal Jønsson" userId="52d96b71-e409-490f-b04e-c6d8c68c72a4" providerId="ADAL" clId="{4FD4CEFD-1824-46D6-814D-4BADFC92D811}" dt="2025-06-17T12:55:36.754" v="268" actId="1076"/>
          <ac:picMkLst>
            <pc:docMk/>
            <pc:sldMk cId="1230251788" sldId="2245"/>
            <ac:picMk id="9" creationId="{EABB048F-6160-D5A3-BA9F-8CBEA42BD093}"/>
          </ac:picMkLst>
        </pc:picChg>
        <pc:picChg chg="mod">
          <ac:chgData name="Line Rokkedal Jønsson" userId="52d96b71-e409-490f-b04e-c6d8c68c72a4" providerId="ADAL" clId="{4FD4CEFD-1824-46D6-814D-4BADFC92D811}" dt="2025-06-17T12:55:24.994" v="266" actId="1076"/>
          <ac:picMkLst>
            <pc:docMk/>
            <pc:sldMk cId="1230251788" sldId="2245"/>
            <ac:picMk id="10" creationId="{20788CC1-49D9-44A4-9C0F-1011919B5448}"/>
          </ac:picMkLst>
        </pc:picChg>
        <pc:picChg chg="mod">
          <ac:chgData name="Line Rokkedal Jønsson" userId="52d96b71-e409-490f-b04e-c6d8c68c72a4" providerId="ADAL" clId="{4FD4CEFD-1824-46D6-814D-4BADFC92D811}" dt="2025-06-17T12:55:27.592" v="267" actId="1076"/>
          <ac:picMkLst>
            <pc:docMk/>
            <pc:sldMk cId="1230251788" sldId="2245"/>
            <ac:picMk id="11" creationId="{A8CAAC85-6D21-3A04-1390-CEFF739399BB}"/>
          </ac:picMkLst>
        </pc:picChg>
      </pc:sldChg>
      <pc:sldChg chg="addSp delSp modSp new mod setBg">
        <pc:chgData name="Line Rokkedal Jønsson" userId="52d96b71-e409-490f-b04e-c6d8c68c72a4" providerId="ADAL" clId="{4FD4CEFD-1824-46D6-814D-4BADFC92D811}" dt="2025-06-18T06:57:05.496" v="558" actId="478"/>
        <pc:sldMkLst>
          <pc:docMk/>
          <pc:sldMk cId="84407506" sldId="2246"/>
        </pc:sldMkLst>
        <pc:spChg chg="del mod ord">
          <ac:chgData name="Line Rokkedal Jønsson" userId="52d96b71-e409-490f-b04e-c6d8c68c72a4" providerId="ADAL" clId="{4FD4CEFD-1824-46D6-814D-4BADFC92D811}" dt="2025-06-18T06:57:05.496" v="558" actId="478"/>
          <ac:spMkLst>
            <pc:docMk/>
            <pc:sldMk cId="84407506" sldId="2246"/>
            <ac:spMk id="2" creationId="{7B5F1483-22D6-52D7-A845-B8C88E462B94}"/>
          </ac:spMkLst>
        </pc:spChg>
        <pc:spChg chg="add del">
          <ac:chgData name="Line Rokkedal Jønsson" userId="52d96b71-e409-490f-b04e-c6d8c68c72a4" providerId="ADAL" clId="{4FD4CEFD-1824-46D6-814D-4BADFC92D811}" dt="2025-06-18T06:57:00.041" v="557" actId="26606"/>
          <ac:spMkLst>
            <pc:docMk/>
            <pc:sldMk cId="84407506" sldId="2246"/>
            <ac:spMk id="9" creationId="{42A4FC2C-047E-45A5-965D-8E1E3BF09BC6}"/>
          </ac:spMkLst>
        </pc:spChg>
        <pc:spChg chg="add">
          <ac:chgData name="Line Rokkedal Jønsson" userId="52d96b71-e409-490f-b04e-c6d8c68c72a4" providerId="ADAL" clId="{4FD4CEFD-1824-46D6-814D-4BADFC92D811}" dt="2025-06-18T06:57:00.041" v="557" actId="26606"/>
          <ac:spMkLst>
            <pc:docMk/>
            <pc:sldMk cId="84407506" sldId="2246"/>
            <ac:spMk id="14" creationId="{42A4FC2C-047E-45A5-965D-8E1E3BF09BC6}"/>
          </ac:spMkLst>
        </pc:spChg>
        <pc:picChg chg="add del mod">
          <ac:chgData name="Line Rokkedal Jønsson" userId="52d96b71-e409-490f-b04e-c6d8c68c72a4" providerId="ADAL" clId="{4FD4CEFD-1824-46D6-814D-4BADFC92D811}" dt="2025-06-18T06:56:56.191" v="555" actId="478"/>
          <ac:picMkLst>
            <pc:docMk/>
            <pc:sldMk cId="84407506" sldId="2246"/>
            <ac:picMk id="4" creationId="{C47A932D-CA91-CB95-AB20-B6765853C313}"/>
          </ac:picMkLst>
        </pc:picChg>
        <pc:picChg chg="add mod">
          <ac:chgData name="Line Rokkedal Jønsson" userId="52d96b71-e409-490f-b04e-c6d8c68c72a4" providerId="ADAL" clId="{4FD4CEFD-1824-46D6-814D-4BADFC92D811}" dt="2025-06-18T06:57:00.041" v="557" actId="26606"/>
          <ac:picMkLst>
            <pc:docMk/>
            <pc:sldMk cId="84407506" sldId="2246"/>
            <ac:picMk id="5" creationId="{EDA87C98-14BB-B0C7-AC54-0ADFD45FD835}"/>
          </ac:picMkLst>
        </pc:picChg>
      </pc:sldChg>
    </pc:docChg>
  </pc:docChgLst>
  <pc:docChgLst>
    <pc:chgData name="Line Rokkedal Jønsson" userId="52d96b71-e409-490f-b04e-c6d8c68c72a4" providerId="ADAL" clId="{1406501B-9706-4BB5-8243-B11A3A3444AB}"/>
    <pc:docChg chg="modSld">
      <pc:chgData name="Line Rokkedal Jønsson" userId="52d96b71-e409-490f-b04e-c6d8c68c72a4" providerId="ADAL" clId="{1406501B-9706-4BB5-8243-B11A3A3444AB}" dt="2025-06-17T12:27:14.233" v="82" actId="6549"/>
      <pc:docMkLst>
        <pc:docMk/>
      </pc:docMkLst>
      <pc:sldChg chg="addSp modSp mod">
        <pc:chgData name="Line Rokkedal Jønsson" userId="52d96b71-e409-490f-b04e-c6d8c68c72a4" providerId="ADAL" clId="{1406501B-9706-4BB5-8243-B11A3A3444AB}" dt="2025-06-17T12:16:48.703" v="24" actId="13926"/>
        <pc:sldMkLst>
          <pc:docMk/>
          <pc:sldMk cId="1276054628" sldId="1343"/>
        </pc:sldMkLst>
        <pc:spChg chg="add mod">
          <ac:chgData name="Line Rokkedal Jønsson" userId="52d96b71-e409-490f-b04e-c6d8c68c72a4" providerId="ADAL" clId="{1406501B-9706-4BB5-8243-B11A3A3444AB}" dt="2025-06-17T12:16:48.703" v="24" actId="13926"/>
          <ac:spMkLst>
            <pc:docMk/>
            <pc:sldMk cId="1276054628" sldId="1343"/>
            <ac:spMk id="3" creationId="{0837E3FF-DFE4-6DE7-54F7-EEE67305C685}"/>
          </ac:spMkLst>
        </pc:spChg>
      </pc:sldChg>
      <pc:sldChg chg="modSp mod">
        <pc:chgData name="Line Rokkedal Jønsson" userId="52d96b71-e409-490f-b04e-c6d8c68c72a4" providerId="ADAL" clId="{1406501B-9706-4BB5-8243-B11A3A3444AB}" dt="2025-06-17T12:19:35.287" v="28" actId="20577"/>
        <pc:sldMkLst>
          <pc:docMk/>
          <pc:sldMk cId="3540607928" sldId="1409"/>
        </pc:sldMkLst>
        <pc:spChg chg="mod">
          <ac:chgData name="Line Rokkedal Jønsson" userId="52d96b71-e409-490f-b04e-c6d8c68c72a4" providerId="ADAL" clId="{1406501B-9706-4BB5-8243-B11A3A3444AB}" dt="2025-06-17T12:19:35.287" v="28" actId="20577"/>
          <ac:spMkLst>
            <pc:docMk/>
            <pc:sldMk cId="3540607928" sldId="1409"/>
            <ac:spMk id="2" creationId="{FE140177-83FD-0138-1A4E-77B0A39E7752}"/>
          </ac:spMkLst>
        </pc:spChg>
      </pc:sldChg>
      <pc:sldChg chg="addSp modSp mod">
        <pc:chgData name="Line Rokkedal Jønsson" userId="52d96b71-e409-490f-b04e-c6d8c68c72a4" providerId="ADAL" clId="{1406501B-9706-4BB5-8243-B11A3A3444AB}" dt="2025-06-17T12:24:06.771" v="66" actId="6549"/>
        <pc:sldMkLst>
          <pc:docMk/>
          <pc:sldMk cId="4264598190" sldId="2236"/>
        </pc:sldMkLst>
        <pc:spChg chg="add mod">
          <ac:chgData name="Line Rokkedal Jønsson" userId="52d96b71-e409-490f-b04e-c6d8c68c72a4" providerId="ADAL" clId="{1406501B-9706-4BB5-8243-B11A3A3444AB}" dt="2025-06-17T12:23:45.731" v="65" actId="404"/>
          <ac:spMkLst>
            <pc:docMk/>
            <pc:sldMk cId="4264598190" sldId="2236"/>
            <ac:spMk id="2" creationId="{A8C3959D-CB63-59B1-4B0F-ABD0C2AD643C}"/>
          </ac:spMkLst>
        </pc:spChg>
        <pc:spChg chg="mod">
          <ac:chgData name="Line Rokkedal Jønsson" userId="52d96b71-e409-490f-b04e-c6d8c68c72a4" providerId="ADAL" clId="{1406501B-9706-4BB5-8243-B11A3A3444AB}" dt="2025-06-17T12:24:06.771" v="66" actId="6549"/>
          <ac:spMkLst>
            <pc:docMk/>
            <pc:sldMk cId="4264598190" sldId="2236"/>
            <ac:spMk id="3" creationId="{9AA7858B-C06B-4721-6D9D-441855AB8555}"/>
          </ac:spMkLst>
        </pc:spChg>
      </pc:sldChg>
      <pc:sldChg chg="modSp mod">
        <pc:chgData name="Line Rokkedal Jønsson" userId="52d96b71-e409-490f-b04e-c6d8c68c72a4" providerId="ADAL" clId="{1406501B-9706-4BB5-8243-B11A3A3444AB}" dt="2025-06-17T12:27:14.233" v="82" actId="6549"/>
        <pc:sldMkLst>
          <pc:docMk/>
          <pc:sldMk cId="1483954607" sldId="2244"/>
        </pc:sldMkLst>
        <pc:spChg chg="mod">
          <ac:chgData name="Line Rokkedal Jønsson" userId="52d96b71-e409-490f-b04e-c6d8c68c72a4" providerId="ADAL" clId="{1406501B-9706-4BB5-8243-B11A3A3444AB}" dt="2025-06-17T12:27:14.233" v="82" actId="6549"/>
          <ac:spMkLst>
            <pc:docMk/>
            <pc:sldMk cId="1483954607" sldId="2244"/>
            <ac:spMk id="2" creationId="{DE8722F3-CDD6-0D79-365B-07403D34545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E789D-24D4-4609-A898-5D9CDABD28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94023-95D2-4D9B-9CEA-359F5D53A03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3391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91502-756A-4244-B8CC-0FD4F7A5EFF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445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EE550-FC77-4D93-AC54-5AAF41C47E2E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040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71EA8-A52B-7C85-30E6-9C881AB5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56C9BD8-59C5-CEC5-D928-3AD3CDACC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9DC2DC7-8288-26E8-C290-F9546CB8F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71A3D43-4E6B-A34B-B6A4-DB7CE7D9C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81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233BF3-04DB-4AA4-B3EE-2B79864313AC}" type="slidenum">
              <a:rPr kumimoji="0" lang="da-DK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819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138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81BB2-960A-4257-A60E-238697B10B3F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1743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C94023-95D2-4D9B-9CEA-359F5D53A035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1769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233BF3-04DB-4AA4-B3EE-2B79864313AC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889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94023-95D2-4D9B-9CEA-359F5D53A03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41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94023-95D2-4D9B-9CEA-359F5D53A03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903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91502-756A-4244-B8CC-0FD4F7A5EFF5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73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233BF3-04DB-4AA4-B3EE-2B79864313AC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772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0EE550-FC77-4D93-AC54-5AAF41C47E2E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631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E360E-A42B-5BC1-FDC9-B62EB56DF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7C09E1B-4888-3C50-6C91-D6E2C0797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76E0614-C7AA-9C59-202E-6A3DBC1D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3728FC0-4B59-D686-47AB-DD062FF5E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4864DB1-0756-AD06-12CB-93BC6545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522FCFB-8C15-B04B-D62F-BDC956AE3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93D8AD50-4C07-2917-7E0A-CDC86C2D8F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5067857-BD2E-8C36-7CEC-70ED001129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056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D154ED-DFDD-1B82-E2C3-A04F5842D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69B2F95-0E45-FCFC-B756-2A7543D74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F6F713D-FFA0-7BB6-64EA-3EE55E9DF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CF8BCA1-E7CB-9A4D-017F-5A068A475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151C8B6-0082-B998-431F-F634FC44B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151F182-F717-D53C-BDFB-8D45A1E2C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798F3697-C147-5CB6-A549-8E3516991A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EAFA7CAA-19C1-9E42-63E3-AC3792F775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475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3B60090-EE3A-5765-B297-3D4312C3D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A54E731-45F6-F83C-A2C7-23BFF6080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811266E-6077-808E-FE49-86487F5DA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440714F-ECF4-B331-42EA-29FB08CF8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EC01D00-F832-00CF-A0CF-8403278DE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1EA89BE-6F97-6783-677B-488046CC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DDC6474E-525C-B762-FD05-67D9DCD05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05EA6E4-7861-1070-9378-0918EB9118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602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9D1D8-09CD-1DE5-6B09-6E939C3CC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E3F540B-D067-B048-B274-26B8C2A0E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581A03E-B3EE-B2F4-CBC1-2DA4050B5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A4912AB-56B2-16D0-FA2A-CD1BD904C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90034DD-0936-640D-DF6D-C0D609CD9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6410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3BC931-DAA3-9144-36D7-DE25AEEAF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2ED76E6-4A70-8607-F903-8171E41BD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CB0B53C-68BD-FE99-28E4-2F1F8612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F6602A5-B178-3519-D24A-D799EE315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67E5095-8AB0-1F8A-AE72-097944DB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9388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C2E53-1012-C529-7B1F-A0B17B63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44703B2-A440-D3F0-23A6-18CEB3927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814BAB4-E876-1B03-D2BD-1F32AFE3B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04A6777-D610-6034-C315-DE9A5E0FD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908542F-6A9F-5BC6-B98B-60EE2618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1090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3F28F-9E54-59F7-5A71-919487614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B555A98-F987-5807-B9F5-0ECE1B054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1E841F2-D806-60B5-F34E-25D3E3257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3A65076-37B6-B40A-B273-A5EEC1297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5C42C67-118F-6D98-EFA7-6DB76A665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17C9D41-F72B-FB2B-0F8F-CB1D345F3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885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4EE156-1DDF-BE75-9069-DEA3BAF92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1CCD9CC-D950-DF4B-9E21-BB7070F55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FC64BDF-CE03-31A8-5327-91772BA67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74BBBE8-25FA-7735-18D5-51649CE5BB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DAD59F8-3E42-3CE2-D10F-8952FBC2A9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F75D111-52BB-8B64-BC71-3F906A949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F0436F2-003C-5F02-747E-835AB66D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77C0B48-BC2D-244E-6F82-EC0151662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9566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E2FEC8-E5AD-EF67-33DA-650F7F2C2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22E8112-66A6-1889-F42D-A9D17955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BE80A53-08A8-43F6-34D5-48B88224A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B610E60-002A-A873-277B-119E9D52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5747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51EE459-FB70-F7AC-734F-9B29F55C5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A7CB5AE1-5B21-212E-79B0-56FBEF4DC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00DDCD4-543E-A480-F889-DE0CEB69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6717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D9D57-45C7-E3BF-1A05-AED973F1F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03EC43-2D06-6D72-ABF6-A57669D90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97E56C4-B973-0209-B0B1-CAFDA9DAC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FBB274C-2344-A327-9A06-D73047280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57BFDF9-9848-B61A-7809-3D811FF83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12FD30E-7B12-B262-2FDA-4E81AA79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852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7E0E20-A00C-CC1F-864C-E72AF0FF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6A7D05A-5C9B-7877-71EA-84A8A1D1F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4CA56F9-6615-CD9D-2978-70BE18C7B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77DC82D-0CD7-3534-F63A-4C4E22C97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CB045BF-B76A-E503-317F-AD819074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768014D-0606-3F23-F462-37169132E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FB5D7B36-1121-551F-ED4A-ADA408AC06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4324B29-D385-EB32-2ADA-5759C384F1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811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A5413C-5305-0162-5A60-D6C6B62B6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17999A3-F8D7-8937-9BF6-C9B6ED37D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43322CA-F4C7-FAAE-5419-B3E9F222E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ADF46D4-A666-BED6-7EAA-0F5E6231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712045F-5688-3D4B-5975-1AF848069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D6F853E-86BC-F0E0-22B6-AAF116EA7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4761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8EA69-1080-4D26-56F0-ABF80330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364A03E-B514-4588-C4CF-35A823A3D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06D4233-A748-3B2A-13AF-722102E53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39567E9-F33E-BD1C-6736-35793C367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B8B2695-07BB-C155-4037-08E4E682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3370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FE26AD1E-DDDD-F4D2-43EE-168064C4A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D5A0E83-4594-32A0-B83A-AFDDC1C9A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92AFF0-76C2-570B-68CE-CF30E4E23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A5F107C-1B8A-8B3F-9DA3-212BCFE7F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F5CA2DA-384B-D74E-EBCD-29038629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743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10752002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A22B2-5175-47C5-95E4-2386CE691FA1}" type="datetime1">
              <a:rPr lang="da-DK" noProof="0" smtClean="0"/>
              <a:t>18-06-2025</a:t>
            </a:fld>
            <a:endParaRPr lang="da-DK" noProof="0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7773242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234CA-9E40-441B-9C7B-6B626167A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3B40F63-FEC2-47CC-AAA9-4E5B76D60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20BFC05-8964-4D34-AB5D-4058FF440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07C5-98BB-47FA-BE26-8E2EFC4A8099}" type="datetime1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5C0558C-0702-4DEF-A320-780FCADA5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4AF1C5B-BEE8-4A8E-9E52-2689D7965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9655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E0E170-EF47-4DBA-9978-977CA2E4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DEA8A59-4934-4A21-83B6-B65FCCA39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743320A-805F-410C-BD71-DEC0FCE4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AF85-C9A6-48D2-A2F6-583B4BFB319B}" type="datetime1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AB4B59F-5FA6-4646-BE75-A7C32991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0D3E465-531B-40DD-B3AE-25C00B17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4995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32A1B-010F-4B7D-B464-C18874E58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9E8E672-2070-4FD1-8CA9-A925C4FFA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8863927-D916-477C-A235-79B5B8DEF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5149D-C218-4D9F-836B-C78189342C23}" type="datetime1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E6623D4-AFFF-47FF-BF25-4B873F44B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C67AC6-7EDE-4D34-9570-B39357B7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9546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1588D-8E93-4469-BDD9-E6EDDEDE2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5CDDA9A-4598-4CDC-9308-3A45684DA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83E020C-F066-4B16-B025-A448F5785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284269D-C342-4C1D-B54F-DC3701507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0857-6E80-462C-9000-99BEEE3D5B43}" type="datetime1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7B1385F-4CD3-4E3E-8A1B-69B0FB110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45A103-BE27-4DA3-964E-861B5E09F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2024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4D88DB-548E-444C-8ADD-2FA2560F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F111617-0B7A-48B0-827A-8A2BB5280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9A1434B-407A-4F4F-AEC5-49443D36F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4025B17-422B-4947-AE42-CC9CAAE4A1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C127BF0-6E71-46A9-9EFD-116DF414CE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4363F41-26E0-47E7-99DA-8B832D885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B772-9018-41CE-A88F-43616F4455D4}" type="datetime1">
              <a:rPr lang="da-DK" smtClean="0"/>
              <a:t>18-06-2025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2F6C19A7-FBD5-4A57-BA52-13373CBA0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DB35EFA-7B4D-42E5-8B6A-EC64016F9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6489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83DEC1-C93C-4518-B6F1-597F0AC46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31A1425-CD03-4E25-8F5D-078DE0772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819E6-3983-4C0A-9504-D91EC74F3F2D}" type="datetime1">
              <a:rPr lang="da-DK" smtClean="0"/>
              <a:t>18-06-2025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7ADFC32-4E6F-4C5A-A935-AF911C40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7371B51-CB6C-4BC5-AEF5-CFE2DEAB8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7189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4F020-EA8E-12CF-B511-A93AB953F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6110397-7A7A-539B-171F-A48B1691E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6D62C02-D1FE-5D17-2444-A828CF649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62F7F72-A0FB-6BB6-694D-BCE2C26FE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5C65A4-D722-FDBD-32A2-41229D8DB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8E088DC-FA36-B77D-1869-B35B66070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57796306-E738-F012-4726-8BFC4CB60A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0BA2E74-E3A5-78F8-ABA6-B5E1696D40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9470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91A01EB-7AC1-44A3-8CAD-4AC23C8D3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8564C-1DE4-40D1-AB16-0DC762F4CADA}" type="datetime1">
              <a:rPr lang="da-DK" smtClean="0"/>
              <a:t>18-06-2025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DFD01B1-C746-442E-BA1A-A01D6BDE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EB3BF6A-7EFE-464F-BEC5-BBA1DE684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7394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B703E1-C0C3-41B9-9D05-ABC51EA6E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3A89EAE-4A4C-4FD1-869A-5FA54E568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EC82563-C5CD-430F-81AE-28B1BCFDF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044DC9B-EA31-40EA-8E85-6D9A16A9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0B79-5F30-478B-9486-6C6019917DA1}" type="datetime1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27C9E2A-2765-45F7-94AF-2833870CC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507DA2C-7696-4BBC-BAB9-88F51AA8A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53730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A03757-BDC2-43ED-AD3D-5B06DBD4C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825C3C4-791D-45AD-AB81-0CDEFAE6CB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FBA55B4-E6A4-441C-B814-290F2EBC9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D8D4E49-55F0-4A1F-B17D-B85DDF0BF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5E4D-8871-4F1C-8756-4CDEBB8B39B9}" type="datetime1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5B5F7C3-F2BD-4BEC-B658-0BB0D6CFD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0CA4B9D-0153-4460-8ADD-76B0C960C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3122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301C56-03CB-44EA-8767-9F62DD4F4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A3C7E2EE-BA6F-45B8-B3B0-D0FEAE193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99AE65-5B7E-4EA0-9AE0-8596D0F87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B33F-DC01-4F29-8C0E-593DAA962A6A}" type="datetime1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861347A-4B58-4B40-A07D-7B5F8B0BC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2E3BDF1-D2A0-4FAA-9E9E-38BAF58FE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8561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EF62F35B-015C-46F2-92CD-5846BB743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2D8881E-1679-47FC-B654-B2AEE53E6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9B72908-30D4-481D-A7C6-699505091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BECFD-57F1-4633-8802-3DFD56104BDE}" type="datetime1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65A4B0-AC35-4ADA-AB36-9B01D5AEF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E918FAE-7F31-47BE-A8E3-31CEE0D50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631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orside hvid tekst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E5C199-BB2E-44F0-AD6D-7D9220B576B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da-DK" dirty="0"/>
              <a:t>Klik her og indsæt mørkt billede, via fanen Indsæt, Billeder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0842" y="1021080"/>
            <a:ext cx="10752001" cy="3634676"/>
          </a:xfrm>
        </p:spPr>
        <p:txBody>
          <a:bodyPr anchor="b" anchorCtr="0">
            <a:normAutofit/>
          </a:bodyPr>
          <a:lstStyle>
            <a:lvl1pPr algn="l">
              <a:defRPr sz="13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Indsæt titel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3A365-2E66-4DD0-BBA9-7884F7C6FE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3999" y="5327667"/>
            <a:ext cx="4097591" cy="81033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500" b="1">
                <a:solidFill>
                  <a:schemeClr val="bg1"/>
                </a:solidFill>
                <a:latin typeface="KBH" panose="00000500000000000000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2pPr>
            <a:lvl3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4pPr>
            <a:lvl5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5pPr>
            <a:lvl6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6pPr>
            <a:lvl7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7pPr>
            <a:lvl8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8pPr>
            <a:lvl9pPr marL="0" indent="0" algn="l">
              <a:buFont typeface="Arial" panose="020B0604020202020204" pitchFamily="34" charset="0"/>
              <a:buChar char="​"/>
              <a:defRPr sz="2000" b="1">
                <a:latin typeface="KBH Tekst" panose="00000500000000000000" pitchFamily="2" charset="0"/>
              </a:defRPr>
            </a:lvl9pPr>
          </a:lstStyle>
          <a:p>
            <a:r>
              <a:rPr lang="da-DK" dirty="0"/>
              <a:t>Undertitel eller oplægsholder (hvis ingen undertitel)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7210D45-E4CC-4EA8-88D2-ED969CF9E4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4878" y="310326"/>
            <a:ext cx="3419553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dato </a:t>
            </a:r>
            <a:r>
              <a:rPr lang="da-DK" dirty="0" err="1"/>
              <a:t>dd</a:t>
            </a:r>
            <a:r>
              <a:rPr lang="da-DK" dirty="0"/>
              <a:t>. </a:t>
            </a:r>
            <a:r>
              <a:rPr lang="da-DK" dirty="0" err="1"/>
              <a:t>mmmm</a:t>
            </a:r>
            <a:r>
              <a:rPr lang="da-DK" dirty="0"/>
              <a:t> </a:t>
            </a:r>
            <a:r>
              <a:rPr lang="da-DK" dirty="0" err="1"/>
              <a:t>åååå</a:t>
            </a:r>
            <a:endParaRPr lang="da-DK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0877AE-C14F-454F-BCD1-42B3CE1CD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3998" y="310326"/>
            <a:ext cx="4097592" cy="180000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solidFill>
                  <a:schemeClr val="tx1"/>
                </a:solidFill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oplægsholder / enhed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79B6635-A90F-4078-BB65-2CE867AF7B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3998" y="531101"/>
            <a:ext cx="4097592" cy="180000"/>
          </a:xfrm>
        </p:spPr>
        <p:txBody>
          <a:bodyPr anchor="t" anchorCtr="0"/>
          <a:lstStyle>
            <a:lvl1pPr marL="0" indent="0">
              <a:spcAft>
                <a:spcPts val="0"/>
              </a:spcAft>
              <a:buNone/>
              <a:defRPr sz="1000">
                <a:solidFill>
                  <a:schemeClr val="bg1"/>
                </a:solidFill>
                <a:latin typeface="KBH Tekst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1000">
                <a:latin typeface="KBH Tekst" panose="00000500000000000000" pitchFamily="2" charset="0"/>
              </a:defRPr>
            </a:lvl5pPr>
          </a:lstStyle>
          <a:p>
            <a:pPr lvl="0"/>
            <a:r>
              <a:rPr lang="da-DK" dirty="0"/>
              <a:t>Klik for at tilføje forvaltningsnavn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245F3C-0AA6-41EC-AEFA-026F6587B0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43600" y="5068884"/>
            <a:ext cx="1025918" cy="1069117"/>
          </a:xfrm>
          <a:custGeom>
            <a:avLst/>
            <a:gdLst>
              <a:gd name="connsiteX0" fmla="*/ 445718 w 1025918"/>
              <a:gd name="connsiteY0" fmla="*/ 980173 h 1069117"/>
              <a:gd name="connsiteX1" fmla="*/ 464702 w 1025918"/>
              <a:gd name="connsiteY1" fmla="*/ 980540 h 1069117"/>
              <a:gd name="connsiteX2" fmla="*/ 509639 w 1025918"/>
              <a:gd name="connsiteY2" fmla="*/ 1035095 h 1069117"/>
              <a:gd name="connsiteX3" fmla="*/ 509414 w 1025918"/>
              <a:gd name="connsiteY3" fmla="*/ 981188 h 1069117"/>
              <a:gd name="connsiteX4" fmla="*/ 530119 w 1025918"/>
              <a:gd name="connsiteY4" fmla="*/ 981527 h 1069117"/>
              <a:gd name="connsiteX5" fmla="*/ 530147 w 1025918"/>
              <a:gd name="connsiteY5" fmla="*/ 1069117 h 1069117"/>
              <a:gd name="connsiteX6" fmla="*/ 509544 w 1025918"/>
              <a:gd name="connsiteY6" fmla="*/ 1069117 h 1069117"/>
              <a:gd name="connsiteX7" fmla="*/ 509527 w 1025918"/>
              <a:gd name="connsiteY7" fmla="*/ 1067846 h 1069117"/>
              <a:gd name="connsiteX8" fmla="*/ 504449 w 1025918"/>
              <a:gd name="connsiteY8" fmla="*/ 1056901 h 1069117"/>
              <a:gd name="connsiteX9" fmla="*/ 465126 w 1025918"/>
              <a:gd name="connsiteY9" fmla="*/ 1008833 h 1069117"/>
              <a:gd name="connsiteX10" fmla="*/ 463748 w 1025918"/>
              <a:gd name="connsiteY10" fmla="*/ 1069117 h 1069117"/>
              <a:gd name="connsiteX11" fmla="*/ 451642 w 1025918"/>
              <a:gd name="connsiteY11" fmla="*/ 1069117 h 1069117"/>
              <a:gd name="connsiteX12" fmla="*/ 442812 w 1025918"/>
              <a:gd name="connsiteY12" fmla="*/ 1068974 h 1069117"/>
              <a:gd name="connsiteX13" fmla="*/ 660021 w 1025918"/>
              <a:gd name="connsiteY13" fmla="*/ 951513 h 1069117"/>
              <a:gd name="connsiteX14" fmla="*/ 686537 w 1025918"/>
              <a:gd name="connsiteY14" fmla="*/ 1036280 h 1069117"/>
              <a:gd name="connsiteX15" fmla="*/ 665973 w 1025918"/>
              <a:gd name="connsiteY15" fmla="*/ 1042345 h 1069117"/>
              <a:gd name="connsiteX16" fmla="*/ 655112 w 1025918"/>
              <a:gd name="connsiteY16" fmla="*/ 1007028 h 1069117"/>
              <a:gd name="connsiteX17" fmla="*/ 616043 w 1025918"/>
              <a:gd name="connsiteY17" fmla="*/ 1018509 h 1069117"/>
              <a:gd name="connsiteX18" fmla="*/ 626086 w 1025918"/>
              <a:gd name="connsiteY18" fmla="*/ 1054052 h 1069117"/>
              <a:gd name="connsiteX19" fmla="*/ 605408 w 1025918"/>
              <a:gd name="connsiteY19" fmla="*/ 1060145 h 1069117"/>
              <a:gd name="connsiteX20" fmla="*/ 581713 w 1025918"/>
              <a:gd name="connsiteY20" fmla="*/ 974559 h 1069117"/>
              <a:gd name="connsiteX21" fmla="*/ 601939 w 1025918"/>
              <a:gd name="connsiteY21" fmla="*/ 968607 h 1069117"/>
              <a:gd name="connsiteX22" fmla="*/ 611304 w 1025918"/>
              <a:gd name="connsiteY22" fmla="*/ 1001668 h 1069117"/>
              <a:gd name="connsiteX23" fmla="*/ 650006 w 1025918"/>
              <a:gd name="connsiteY23" fmla="*/ 990300 h 1069117"/>
              <a:gd name="connsiteX24" fmla="*/ 639908 w 1025918"/>
              <a:gd name="connsiteY24" fmla="*/ 957437 h 1069117"/>
              <a:gd name="connsiteX25" fmla="*/ 330880 w 1025918"/>
              <a:gd name="connsiteY25" fmla="*/ 950864 h 1069117"/>
              <a:gd name="connsiteX26" fmla="*/ 394886 w 1025918"/>
              <a:gd name="connsiteY26" fmla="*/ 971005 h 1069117"/>
              <a:gd name="connsiteX27" fmla="*/ 389610 w 1025918"/>
              <a:gd name="connsiteY27" fmla="*/ 987818 h 1069117"/>
              <a:gd name="connsiteX28" fmla="*/ 345802 w 1025918"/>
              <a:gd name="connsiteY28" fmla="*/ 974023 h 1069117"/>
              <a:gd name="connsiteX29" fmla="*/ 340640 w 1025918"/>
              <a:gd name="connsiteY29" fmla="*/ 990469 h 1069117"/>
              <a:gd name="connsiteX30" fmla="*/ 377171 w 1025918"/>
              <a:gd name="connsiteY30" fmla="*/ 1001978 h 1069117"/>
              <a:gd name="connsiteX31" fmla="*/ 371895 w 1025918"/>
              <a:gd name="connsiteY31" fmla="*/ 1018791 h 1069117"/>
              <a:gd name="connsiteX32" fmla="*/ 335337 w 1025918"/>
              <a:gd name="connsiteY32" fmla="*/ 1007310 h 1069117"/>
              <a:gd name="connsiteX33" fmla="*/ 329752 w 1025918"/>
              <a:gd name="connsiteY33" fmla="*/ 1025081 h 1069117"/>
              <a:gd name="connsiteX34" fmla="*/ 373560 w 1025918"/>
              <a:gd name="connsiteY34" fmla="*/ 1038875 h 1069117"/>
              <a:gd name="connsiteX35" fmla="*/ 368257 w 1025918"/>
              <a:gd name="connsiteY35" fmla="*/ 1055716 h 1069117"/>
              <a:gd name="connsiteX36" fmla="*/ 304251 w 1025918"/>
              <a:gd name="connsiteY36" fmla="*/ 1035575 h 1069117"/>
              <a:gd name="connsiteX37" fmla="*/ 215252 w 1025918"/>
              <a:gd name="connsiteY37" fmla="*/ 947959 h 1069117"/>
              <a:gd name="connsiteX38" fmla="*/ 203235 w 1025918"/>
              <a:gd name="connsiteY38" fmla="*/ 965561 h 1069117"/>
              <a:gd name="connsiteX39" fmla="*/ 219145 w 1025918"/>
              <a:gd name="connsiteY39" fmla="*/ 976421 h 1069117"/>
              <a:gd name="connsiteX40" fmla="*/ 236719 w 1025918"/>
              <a:gd name="connsiteY40" fmla="*/ 975208 h 1069117"/>
              <a:gd name="connsiteX41" fmla="*/ 231162 w 1025918"/>
              <a:gd name="connsiteY41" fmla="*/ 958819 h 1069117"/>
              <a:gd name="connsiteX42" fmla="*/ 743180 w 1025918"/>
              <a:gd name="connsiteY42" fmla="*/ 930779 h 1069117"/>
              <a:gd name="connsiteX43" fmla="*/ 748455 w 1025918"/>
              <a:gd name="connsiteY43" fmla="*/ 966125 h 1069117"/>
              <a:gd name="connsiteX44" fmla="*/ 772884 w 1025918"/>
              <a:gd name="connsiteY44" fmla="*/ 950892 h 1069117"/>
              <a:gd name="connsiteX45" fmla="*/ 235252 w 1025918"/>
              <a:gd name="connsiteY45" fmla="*/ 918593 h 1069117"/>
              <a:gd name="connsiteX46" fmla="*/ 224025 w 1025918"/>
              <a:gd name="connsiteY46" fmla="*/ 935067 h 1069117"/>
              <a:gd name="connsiteX47" fmla="*/ 235449 w 1025918"/>
              <a:gd name="connsiteY47" fmla="*/ 942853 h 1069117"/>
              <a:gd name="connsiteX48" fmla="*/ 252318 w 1025918"/>
              <a:gd name="connsiteY48" fmla="*/ 941753 h 1069117"/>
              <a:gd name="connsiteX49" fmla="*/ 246676 w 1025918"/>
              <a:gd name="connsiteY49" fmla="*/ 926379 h 1069117"/>
              <a:gd name="connsiteX50" fmla="*/ 741911 w 1025918"/>
              <a:gd name="connsiteY50" fmla="*/ 907225 h 1069117"/>
              <a:gd name="connsiteX51" fmla="*/ 823181 w 1025918"/>
              <a:gd name="connsiteY51" fmla="*/ 959467 h 1069117"/>
              <a:gd name="connsiteX52" fmla="*/ 805240 w 1025918"/>
              <a:gd name="connsiteY52" fmla="*/ 972782 h 1069117"/>
              <a:gd name="connsiteX53" fmla="*/ 788907 w 1025918"/>
              <a:gd name="connsiteY53" fmla="*/ 961725 h 1069117"/>
              <a:gd name="connsiteX54" fmla="*/ 751305 w 1025918"/>
              <a:gd name="connsiteY54" fmla="*/ 985166 h 1069117"/>
              <a:gd name="connsiteX55" fmla="*/ 754238 w 1025918"/>
              <a:gd name="connsiteY55" fmla="*/ 1004884 h 1069117"/>
              <a:gd name="connsiteX56" fmla="*/ 735113 w 1025918"/>
              <a:gd name="connsiteY56" fmla="*/ 1014898 h 1069117"/>
              <a:gd name="connsiteX57" fmla="*/ 723011 w 1025918"/>
              <a:gd name="connsiteY57" fmla="*/ 919129 h 1069117"/>
              <a:gd name="connsiteX58" fmla="*/ 226761 w 1025918"/>
              <a:gd name="connsiteY58" fmla="*/ 893459 h 1069117"/>
              <a:gd name="connsiteX59" fmla="*/ 255788 w 1025918"/>
              <a:gd name="connsiteY59" fmla="*/ 913261 h 1069117"/>
              <a:gd name="connsiteX60" fmla="*/ 271359 w 1025918"/>
              <a:gd name="connsiteY60" fmla="*/ 951202 h 1069117"/>
              <a:gd name="connsiteX61" fmla="*/ 250992 w 1025918"/>
              <a:gd name="connsiteY61" fmla="*/ 959891 h 1069117"/>
              <a:gd name="connsiteX62" fmla="*/ 253672 w 1025918"/>
              <a:gd name="connsiteY62" fmla="*/ 987676 h 1069117"/>
              <a:gd name="connsiteX63" fmla="*/ 210231 w 1025918"/>
              <a:gd name="connsiteY63" fmla="*/ 989679 h 1069117"/>
              <a:gd name="connsiteX64" fmla="*/ 176690 w 1025918"/>
              <a:gd name="connsiteY64" fmla="*/ 966802 h 1069117"/>
              <a:gd name="connsiteX65" fmla="*/ 154377 w 1025918"/>
              <a:gd name="connsiteY65" fmla="*/ 860426 h 1069117"/>
              <a:gd name="connsiteX66" fmla="*/ 98467 w 1025918"/>
              <a:gd name="connsiteY66" fmla="*/ 866181 h 1069117"/>
              <a:gd name="connsiteX67" fmla="*/ 100639 w 1025918"/>
              <a:gd name="connsiteY67" fmla="*/ 871343 h 1069117"/>
              <a:gd name="connsiteX68" fmla="*/ 139398 w 1025918"/>
              <a:gd name="connsiteY68" fmla="*/ 882627 h 1069117"/>
              <a:gd name="connsiteX69" fmla="*/ 154377 w 1025918"/>
              <a:gd name="connsiteY69" fmla="*/ 860426 h 1069117"/>
              <a:gd name="connsiteX70" fmla="*/ 134190 w 1025918"/>
              <a:gd name="connsiteY70" fmla="*/ 830197 h 1069117"/>
              <a:gd name="connsiteX71" fmla="*/ 112233 w 1025918"/>
              <a:gd name="connsiteY71" fmla="*/ 832556 h 1069117"/>
              <a:gd name="connsiteX72" fmla="*/ 97311 w 1025918"/>
              <a:gd name="connsiteY72" fmla="*/ 854390 h 1069117"/>
              <a:gd name="connsiteX73" fmla="*/ 153023 w 1025918"/>
              <a:gd name="connsiteY73" fmla="*/ 848607 h 1069117"/>
              <a:gd name="connsiteX74" fmla="*/ 151048 w 1025918"/>
              <a:gd name="connsiteY74" fmla="*/ 843980 h 1069117"/>
              <a:gd name="connsiteX75" fmla="*/ 134190 w 1025918"/>
              <a:gd name="connsiteY75" fmla="*/ 830197 h 1069117"/>
              <a:gd name="connsiteX76" fmla="*/ 495084 w 1025918"/>
              <a:gd name="connsiteY76" fmla="*/ 812076 h 1069117"/>
              <a:gd name="connsiteX77" fmla="*/ 584844 w 1025918"/>
              <a:gd name="connsiteY77" fmla="*/ 836562 h 1069117"/>
              <a:gd name="connsiteX78" fmla="*/ 495084 w 1025918"/>
              <a:gd name="connsiteY78" fmla="*/ 849425 h 1069117"/>
              <a:gd name="connsiteX79" fmla="*/ 405323 w 1025918"/>
              <a:gd name="connsiteY79" fmla="*/ 836562 h 1069117"/>
              <a:gd name="connsiteX80" fmla="*/ 495084 w 1025918"/>
              <a:gd name="connsiteY80" fmla="*/ 812076 h 1069117"/>
              <a:gd name="connsiteX81" fmla="*/ 121238 w 1025918"/>
              <a:gd name="connsiteY81" fmla="*/ 808619 h 1069117"/>
              <a:gd name="connsiteX82" fmla="*/ 168086 w 1025918"/>
              <a:gd name="connsiteY82" fmla="*/ 834756 h 1069117"/>
              <a:gd name="connsiteX83" fmla="*/ 172769 w 1025918"/>
              <a:gd name="connsiteY83" fmla="*/ 846576 h 1069117"/>
              <a:gd name="connsiteX84" fmla="*/ 185209 w 1025918"/>
              <a:gd name="connsiteY84" fmla="*/ 845278 h 1069117"/>
              <a:gd name="connsiteX85" fmla="*/ 186479 w 1025918"/>
              <a:gd name="connsiteY85" fmla="*/ 857126 h 1069117"/>
              <a:gd name="connsiteX86" fmla="*/ 174377 w 1025918"/>
              <a:gd name="connsiteY86" fmla="*/ 858395 h 1069117"/>
              <a:gd name="connsiteX87" fmla="*/ 149299 w 1025918"/>
              <a:gd name="connsiteY87" fmla="*/ 900962 h 1069117"/>
              <a:gd name="connsiteX88" fmla="*/ 83573 w 1025918"/>
              <a:gd name="connsiteY88" fmla="*/ 880596 h 1069117"/>
              <a:gd name="connsiteX89" fmla="*/ 78777 w 1025918"/>
              <a:gd name="connsiteY89" fmla="*/ 868240 h 1069117"/>
              <a:gd name="connsiteX90" fmla="*/ 66168 w 1025918"/>
              <a:gd name="connsiteY90" fmla="*/ 869538 h 1069117"/>
              <a:gd name="connsiteX91" fmla="*/ 64532 w 1025918"/>
              <a:gd name="connsiteY91" fmla="*/ 857831 h 1069117"/>
              <a:gd name="connsiteX92" fmla="*/ 77282 w 1025918"/>
              <a:gd name="connsiteY92" fmla="*/ 856505 h 1069117"/>
              <a:gd name="connsiteX93" fmla="*/ 102360 w 1025918"/>
              <a:gd name="connsiteY93" fmla="*/ 814418 h 1069117"/>
              <a:gd name="connsiteX94" fmla="*/ 121238 w 1025918"/>
              <a:gd name="connsiteY94" fmla="*/ 808619 h 1069117"/>
              <a:gd name="connsiteX95" fmla="*/ 852320 w 1025918"/>
              <a:gd name="connsiteY95" fmla="*/ 803360 h 1069117"/>
              <a:gd name="connsiteX96" fmla="*/ 893167 w 1025918"/>
              <a:gd name="connsiteY96" fmla="*/ 894615 h 1069117"/>
              <a:gd name="connsiteX97" fmla="*/ 877850 w 1025918"/>
              <a:gd name="connsiteY97" fmla="*/ 910864 h 1069117"/>
              <a:gd name="connsiteX98" fmla="*/ 784422 w 1025918"/>
              <a:gd name="connsiteY98" fmla="*/ 875405 h 1069117"/>
              <a:gd name="connsiteX99" fmla="*/ 801488 w 1025918"/>
              <a:gd name="connsiteY99" fmla="*/ 860116 h 1069117"/>
              <a:gd name="connsiteX100" fmla="*/ 867440 w 1025918"/>
              <a:gd name="connsiteY100" fmla="*/ 885702 h 1069117"/>
              <a:gd name="connsiteX101" fmla="*/ 838301 w 1025918"/>
              <a:gd name="connsiteY101" fmla="*/ 821075 h 1069117"/>
              <a:gd name="connsiteX102" fmla="*/ 495055 w 1025918"/>
              <a:gd name="connsiteY102" fmla="*/ 739185 h 1069117"/>
              <a:gd name="connsiteX103" fmla="*/ 559851 w 1025918"/>
              <a:gd name="connsiteY103" fmla="*/ 758395 h 1069117"/>
              <a:gd name="connsiteX104" fmla="*/ 611502 w 1025918"/>
              <a:gd name="connsiteY104" fmla="*/ 771597 h 1069117"/>
              <a:gd name="connsiteX105" fmla="*/ 663293 w 1025918"/>
              <a:gd name="connsiteY105" fmla="*/ 759128 h 1069117"/>
              <a:gd name="connsiteX106" fmla="*/ 733025 w 1025918"/>
              <a:gd name="connsiteY106" fmla="*/ 740624 h 1069117"/>
              <a:gd name="connsiteX107" fmla="*/ 610599 w 1025918"/>
              <a:gd name="connsiteY107" fmla="*/ 805955 h 1069117"/>
              <a:gd name="connsiteX108" fmla="*/ 546367 w 1025918"/>
              <a:gd name="connsiteY108" fmla="*/ 791117 h 1069117"/>
              <a:gd name="connsiteX109" fmla="*/ 495055 w 1025918"/>
              <a:gd name="connsiteY109" fmla="*/ 774530 h 1069117"/>
              <a:gd name="connsiteX110" fmla="*/ 443743 w 1025918"/>
              <a:gd name="connsiteY110" fmla="*/ 791117 h 1069117"/>
              <a:gd name="connsiteX111" fmla="*/ 379512 w 1025918"/>
              <a:gd name="connsiteY111" fmla="*/ 805955 h 1069117"/>
              <a:gd name="connsiteX112" fmla="*/ 257085 w 1025918"/>
              <a:gd name="connsiteY112" fmla="*/ 740624 h 1069117"/>
              <a:gd name="connsiteX113" fmla="*/ 326818 w 1025918"/>
              <a:gd name="connsiteY113" fmla="*/ 759128 h 1069117"/>
              <a:gd name="connsiteX114" fmla="*/ 378609 w 1025918"/>
              <a:gd name="connsiteY114" fmla="*/ 771597 h 1069117"/>
              <a:gd name="connsiteX115" fmla="*/ 430259 w 1025918"/>
              <a:gd name="connsiteY115" fmla="*/ 758395 h 1069117"/>
              <a:gd name="connsiteX116" fmla="*/ 495055 w 1025918"/>
              <a:gd name="connsiteY116" fmla="*/ 739185 h 1069117"/>
              <a:gd name="connsiteX117" fmla="*/ 911192 w 1025918"/>
              <a:gd name="connsiteY117" fmla="*/ 698028 h 1069117"/>
              <a:gd name="connsiteX118" fmla="*/ 991136 w 1025918"/>
              <a:gd name="connsiteY118" fmla="*/ 736674 h 1069117"/>
              <a:gd name="connsiteX119" fmla="*/ 981884 w 1025918"/>
              <a:gd name="connsiteY119" fmla="*/ 755066 h 1069117"/>
              <a:gd name="connsiteX120" fmla="*/ 979937 w 1025918"/>
              <a:gd name="connsiteY120" fmla="*/ 754136 h 1069117"/>
              <a:gd name="connsiteX121" fmla="*/ 967892 w 1025918"/>
              <a:gd name="connsiteY121" fmla="*/ 753938 h 1069117"/>
              <a:gd name="connsiteX122" fmla="*/ 907497 w 1025918"/>
              <a:gd name="connsiteY122" fmla="*/ 768381 h 1069117"/>
              <a:gd name="connsiteX123" fmla="*/ 961348 w 1025918"/>
              <a:gd name="connsiteY123" fmla="*/ 795969 h 1069117"/>
              <a:gd name="connsiteX124" fmla="*/ 951926 w 1025918"/>
              <a:gd name="connsiteY124" fmla="*/ 814672 h 1069117"/>
              <a:gd name="connsiteX125" fmla="*/ 873167 w 1025918"/>
              <a:gd name="connsiteY125" fmla="*/ 773402 h 1069117"/>
              <a:gd name="connsiteX126" fmla="*/ 881771 w 1025918"/>
              <a:gd name="connsiteY126" fmla="*/ 756449 h 1069117"/>
              <a:gd name="connsiteX127" fmla="*/ 950459 w 1025918"/>
              <a:gd name="connsiteY127" fmla="*/ 739777 h 1069117"/>
              <a:gd name="connsiteX128" fmla="*/ 901855 w 1025918"/>
              <a:gd name="connsiteY128" fmla="*/ 716505 h 1069117"/>
              <a:gd name="connsiteX129" fmla="*/ 79059 w 1025918"/>
              <a:gd name="connsiteY129" fmla="*/ 698028 h 1069117"/>
              <a:gd name="connsiteX130" fmla="*/ 88256 w 1025918"/>
              <a:gd name="connsiteY130" fmla="*/ 717097 h 1069117"/>
              <a:gd name="connsiteX131" fmla="*/ 57395 w 1025918"/>
              <a:gd name="connsiteY131" fmla="*/ 731963 h 1069117"/>
              <a:gd name="connsiteX132" fmla="*/ 102529 w 1025918"/>
              <a:gd name="connsiteY132" fmla="*/ 746688 h 1069117"/>
              <a:gd name="connsiteX133" fmla="*/ 112289 w 1025918"/>
              <a:gd name="connsiteY133" fmla="*/ 766914 h 1069117"/>
              <a:gd name="connsiteX134" fmla="*/ 59285 w 1025918"/>
              <a:gd name="connsiteY134" fmla="*/ 751907 h 1069117"/>
              <a:gd name="connsiteX135" fmla="*/ 34179 w 1025918"/>
              <a:gd name="connsiteY135" fmla="*/ 809368 h 1069117"/>
              <a:gd name="connsiteX136" fmla="*/ 22726 w 1025918"/>
              <a:gd name="connsiteY136" fmla="*/ 785617 h 1069117"/>
              <a:gd name="connsiteX137" fmla="*/ 43601 w 1025918"/>
              <a:gd name="connsiteY137" fmla="*/ 738649 h 1069117"/>
              <a:gd name="connsiteX138" fmla="*/ 8283 w 1025918"/>
              <a:gd name="connsiteY138" fmla="*/ 755687 h 1069117"/>
              <a:gd name="connsiteX139" fmla="*/ 0 w 1025918"/>
              <a:gd name="connsiteY139" fmla="*/ 738563 h 1069117"/>
              <a:gd name="connsiteX140" fmla="*/ 0 w 1025918"/>
              <a:gd name="connsiteY140" fmla="*/ 736164 h 1069117"/>
              <a:gd name="connsiteX141" fmla="*/ 258750 w 1025918"/>
              <a:gd name="connsiteY141" fmla="*/ 664995 h 1069117"/>
              <a:gd name="connsiteX142" fmla="*/ 326000 w 1025918"/>
              <a:gd name="connsiteY142" fmla="*/ 686801 h 1069117"/>
              <a:gd name="connsiteX143" fmla="*/ 377142 w 1025918"/>
              <a:gd name="connsiteY143" fmla="*/ 701977 h 1069117"/>
              <a:gd name="connsiteX144" fmla="*/ 428313 w 1025918"/>
              <a:gd name="connsiteY144" fmla="*/ 686801 h 1069117"/>
              <a:gd name="connsiteX145" fmla="*/ 495084 w 1025918"/>
              <a:gd name="connsiteY145" fmla="*/ 668268 h 1069117"/>
              <a:gd name="connsiteX146" fmla="*/ 561854 w 1025918"/>
              <a:gd name="connsiteY146" fmla="*/ 686801 h 1069117"/>
              <a:gd name="connsiteX147" fmla="*/ 613025 w 1025918"/>
              <a:gd name="connsiteY147" fmla="*/ 701977 h 1069117"/>
              <a:gd name="connsiteX148" fmla="*/ 664167 w 1025918"/>
              <a:gd name="connsiteY148" fmla="*/ 686801 h 1069117"/>
              <a:gd name="connsiteX149" fmla="*/ 731417 w 1025918"/>
              <a:gd name="connsiteY149" fmla="*/ 664995 h 1069117"/>
              <a:gd name="connsiteX150" fmla="*/ 778413 w 1025918"/>
              <a:gd name="connsiteY150" fmla="*/ 671737 h 1069117"/>
              <a:gd name="connsiteX151" fmla="*/ 760049 w 1025918"/>
              <a:gd name="connsiteY151" fmla="*/ 703698 h 1069117"/>
              <a:gd name="connsiteX152" fmla="*/ 731445 w 1025918"/>
              <a:gd name="connsiteY152" fmla="*/ 700934 h 1069117"/>
              <a:gd name="connsiteX153" fmla="*/ 678610 w 1025918"/>
              <a:gd name="connsiteY153" fmla="*/ 716082 h 1069117"/>
              <a:gd name="connsiteX154" fmla="*/ 616043 w 1025918"/>
              <a:gd name="connsiteY154" fmla="*/ 736759 h 1069117"/>
              <a:gd name="connsiteX155" fmla="*/ 548060 w 1025918"/>
              <a:gd name="connsiteY155" fmla="*/ 717097 h 1069117"/>
              <a:gd name="connsiteX156" fmla="*/ 495084 w 1025918"/>
              <a:gd name="connsiteY156" fmla="*/ 702739 h 1069117"/>
              <a:gd name="connsiteX157" fmla="*/ 442107 w 1025918"/>
              <a:gd name="connsiteY157" fmla="*/ 717097 h 1069117"/>
              <a:gd name="connsiteX158" fmla="*/ 374124 w 1025918"/>
              <a:gd name="connsiteY158" fmla="*/ 736759 h 1069117"/>
              <a:gd name="connsiteX159" fmla="*/ 311557 w 1025918"/>
              <a:gd name="connsiteY159" fmla="*/ 716082 h 1069117"/>
              <a:gd name="connsiteX160" fmla="*/ 258721 w 1025918"/>
              <a:gd name="connsiteY160" fmla="*/ 700934 h 1069117"/>
              <a:gd name="connsiteX161" fmla="*/ 230118 w 1025918"/>
              <a:gd name="connsiteY161" fmla="*/ 703698 h 1069117"/>
              <a:gd name="connsiteX162" fmla="*/ 211754 w 1025918"/>
              <a:gd name="connsiteY162" fmla="*/ 671737 h 1069117"/>
              <a:gd name="connsiteX163" fmla="*/ 258750 w 1025918"/>
              <a:gd name="connsiteY163" fmla="*/ 664995 h 1069117"/>
              <a:gd name="connsiteX164" fmla="*/ 949867 w 1025918"/>
              <a:gd name="connsiteY164" fmla="*/ 589283 h 1069117"/>
              <a:gd name="connsiteX165" fmla="*/ 959317 w 1025918"/>
              <a:gd name="connsiteY165" fmla="*/ 606265 h 1069117"/>
              <a:gd name="connsiteX166" fmla="*/ 946482 w 1025918"/>
              <a:gd name="connsiteY166" fmla="*/ 624685 h 1069117"/>
              <a:gd name="connsiteX167" fmla="*/ 951841 w 1025918"/>
              <a:gd name="connsiteY167" fmla="*/ 639467 h 1069117"/>
              <a:gd name="connsiteX168" fmla="*/ 966228 w 1025918"/>
              <a:gd name="connsiteY168" fmla="*/ 624826 h 1069117"/>
              <a:gd name="connsiteX169" fmla="*/ 1001404 w 1025918"/>
              <a:gd name="connsiteY169" fmla="*/ 597548 h 1069117"/>
              <a:gd name="connsiteX170" fmla="*/ 1023435 w 1025918"/>
              <a:gd name="connsiteY170" fmla="*/ 638508 h 1069117"/>
              <a:gd name="connsiteX171" fmla="*/ 998753 w 1025918"/>
              <a:gd name="connsiteY171" fmla="*/ 673317 h 1069117"/>
              <a:gd name="connsiteX172" fmla="*/ 988879 w 1025918"/>
              <a:gd name="connsiteY172" fmla="*/ 655856 h 1069117"/>
              <a:gd name="connsiteX173" fmla="*/ 1006059 w 1025918"/>
              <a:gd name="connsiteY173" fmla="*/ 634417 h 1069117"/>
              <a:gd name="connsiteX174" fmla="*/ 999091 w 1025918"/>
              <a:gd name="connsiteY174" fmla="*/ 618028 h 1069117"/>
              <a:gd name="connsiteX175" fmla="*/ 983548 w 1025918"/>
              <a:gd name="connsiteY175" fmla="*/ 633543 h 1069117"/>
              <a:gd name="connsiteX176" fmla="*/ 949387 w 1025918"/>
              <a:gd name="connsiteY176" fmla="*/ 659805 h 1069117"/>
              <a:gd name="connsiteX177" fmla="*/ 929302 w 1025918"/>
              <a:gd name="connsiteY177" fmla="*/ 620651 h 1069117"/>
              <a:gd name="connsiteX178" fmla="*/ 949867 w 1025918"/>
              <a:gd name="connsiteY178" fmla="*/ 589283 h 1069117"/>
              <a:gd name="connsiteX179" fmla="*/ 424195 w 1025918"/>
              <a:gd name="connsiteY179" fmla="*/ 455094 h 1069117"/>
              <a:gd name="connsiteX180" fmla="*/ 565972 w 1025918"/>
              <a:gd name="connsiteY180" fmla="*/ 455094 h 1069117"/>
              <a:gd name="connsiteX181" fmla="*/ 565916 w 1025918"/>
              <a:gd name="connsiteY181" fmla="*/ 476504 h 1069117"/>
              <a:gd name="connsiteX182" fmla="*/ 557087 w 1025918"/>
              <a:gd name="connsiteY182" fmla="*/ 490242 h 1069117"/>
              <a:gd name="connsiteX183" fmla="*/ 569442 w 1025918"/>
              <a:gd name="connsiteY183" fmla="*/ 643867 h 1069117"/>
              <a:gd name="connsiteX184" fmla="*/ 520077 w 1025918"/>
              <a:gd name="connsiteY184" fmla="*/ 643867 h 1069117"/>
              <a:gd name="connsiteX185" fmla="*/ 516353 w 1025918"/>
              <a:gd name="connsiteY185" fmla="*/ 590552 h 1069117"/>
              <a:gd name="connsiteX186" fmla="*/ 495055 w 1025918"/>
              <a:gd name="connsiteY186" fmla="*/ 569226 h 1069117"/>
              <a:gd name="connsiteX187" fmla="*/ 473758 w 1025918"/>
              <a:gd name="connsiteY187" fmla="*/ 590552 h 1069117"/>
              <a:gd name="connsiteX188" fmla="*/ 470034 w 1025918"/>
              <a:gd name="connsiteY188" fmla="*/ 643867 h 1069117"/>
              <a:gd name="connsiteX189" fmla="*/ 420669 w 1025918"/>
              <a:gd name="connsiteY189" fmla="*/ 643867 h 1069117"/>
              <a:gd name="connsiteX190" fmla="*/ 433024 w 1025918"/>
              <a:gd name="connsiteY190" fmla="*/ 490242 h 1069117"/>
              <a:gd name="connsiteX191" fmla="*/ 424195 w 1025918"/>
              <a:gd name="connsiteY191" fmla="*/ 476504 h 1069117"/>
              <a:gd name="connsiteX192" fmla="*/ 624534 w 1025918"/>
              <a:gd name="connsiteY192" fmla="*/ 425136 h 1069117"/>
              <a:gd name="connsiteX193" fmla="*/ 639992 w 1025918"/>
              <a:gd name="connsiteY193" fmla="*/ 425136 h 1069117"/>
              <a:gd name="connsiteX194" fmla="*/ 641995 w 1025918"/>
              <a:gd name="connsiteY194" fmla="*/ 441186 h 1069117"/>
              <a:gd name="connsiteX195" fmla="*/ 656946 w 1025918"/>
              <a:gd name="connsiteY195" fmla="*/ 441186 h 1069117"/>
              <a:gd name="connsiteX196" fmla="*/ 659146 w 1025918"/>
              <a:gd name="connsiteY196" fmla="*/ 425136 h 1069117"/>
              <a:gd name="connsiteX197" fmla="*/ 667694 w 1025918"/>
              <a:gd name="connsiteY197" fmla="*/ 425136 h 1069117"/>
              <a:gd name="connsiteX198" fmla="*/ 676213 w 1025918"/>
              <a:gd name="connsiteY198" fmla="*/ 425136 h 1069117"/>
              <a:gd name="connsiteX199" fmla="*/ 678413 w 1025918"/>
              <a:gd name="connsiteY199" fmla="*/ 441186 h 1069117"/>
              <a:gd name="connsiteX200" fmla="*/ 693363 w 1025918"/>
              <a:gd name="connsiteY200" fmla="*/ 441186 h 1069117"/>
              <a:gd name="connsiteX201" fmla="*/ 695366 w 1025918"/>
              <a:gd name="connsiteY201" fmla="*/ 425136 h 1069117"/>
              <a:gd name="connsiteX202" fmla="*/ 710825 w 1025918"/>
              <a:gd name="connsiteY202" fmla="*/ 425136 h 1069117"/>
              <a:gd name="connsiteX203" fmla="*/ 708709 w 1025918"/>
              <a:gd name="connsiteY203" fmla="*/ 447787 h 1069117"/>
              <a:gd name="connsiteX204" fmla="*/ 698131 w 1025918"/>
              <a:gd name="connsiteY204" fmla="*/ 456363 h 1069117"/>
              <a:gd name="connsiteX205" fmla="*/ 698723 w 1025918"/>
              <a:gd name="connsiteY205" fmla="*/ 467364 h 1069117"/>
              <a:gd name="connsiteX206" fmla="*/ 698808 w 1025918"/>
              <a:gd name="connsiteY206" fmla="*/ 467364 h 1069117"/>
              <a:gd name="connsiteX207" fmla="*/ 709781 w 1025918"/>
              <a:gd name="connsiteY207" fmla="*/ 481074 h 1069117"/>
              <a:gd name="connsiteX208" fmla="*/ 709781 w 1025918"/>
              <a:gd name="connsiteY208" fmla="*/ 493683 h 1069117"/>
              <a:gd name="connsiteX209" fmla="*/ 701234 w 1025918"/>
              <a:gd name="connsiteY209" fmla="*/ 493683 h 1069117"/>
              <a:gd name="connsiteX210" fmla="*/ 722786 w 1025918"/>
              <a:gd name="connsiteY210" fmla="*/ 643895 h 1069117"/>
              <a:gd name="connsiteX211" fmla="*/ 667694 w 1025918"/>
              <a:gd name="connsiteY211" fmla="*/ 643895 h 1069117"/>
              <a:gd name="connsiteX212" fmla="*/ 612602 w 1025918"/>
              <a:gd name="connsiteY212" fmla="*/ 643895 h 1069117"/>
              <a:gd name="connsiteX213" fmla="*/ 634097 w 1025918"/>
              <a:gd name="connsiteY213" fmla="*/ 493683 h 1069117"/>
              <a:gd name="connsiteX214" fmla="*/ 625549 w 1025918"/>
              <a:gd name="connsiteY214" fmla="*/ 493683 h 1069117"/>
              <a:gd name="connsiteX215" fmla="*/ 625549 w 1025918"/>
              <a:gd name="connsiteY215" fmla="*/ 481074 h 1069117"/>
              <a:gd name="connsiteX216" fmla="*/ 636551 w 1025918"/>
              <a:gd name="connsiteY216" fmla="*/ 467364 h 1069117"/>
              <a:gd name="connsiteX217" fmla="*/ 636607 w 1025918"/>
              <a:gd name="connsiteY217" fmla="*/ 467364 h 1069117"/>
              <a:gd name="connsiteX218" fmla="*/ 637228 w 1025918"/>
              <a:gd name="connsiteY218" fmla="*/ 456363 h 1069117"/>
              <a:gd name="connsiteX219" fmla="*/ 626650 w 1025918"/>
              <a:gd name="connsiteY219" fmla="*/ 447787 h 1069117"/>
              <a:gd name="connsiteX220" fmla="*/ 279370 w 1025918"/>
              <a:gd name="connsiteY220" fmla="*/ 425136 h 1069117"/>
              <a:gd name="connsiteX221" fmla="*/ 294829 w 1025918"/>
              <a:gd name="connsiteY221" fmla="*/ 425136 h 1069117"/>
              <a:gd name="connsiteX222" fmla="*/ 296832 w 1025918"/>
              <a:gd name="connsiteY222" fmla="*/ 441186 h 1069117"/>
              <a:gd name="connsiteX223" fmla="*/ 311782 w 1025918"/>
              <a:gd name="connsiteY223" fmla="*/ 441186 h 1069117"/>
              <a:gd name="connsiteX224" fmla="*/ 313983 w 1025918"/>
              <a:gd name="connsiteY224" fmla="*/ 425136 h 1069117"/>
              <a:gd name="connsiteX225" fmla="*/ 322502 w 1025918"/>
              <a:gd name="connsiteY225" fmla="*/ 425136 h 1069117"/>
              <a:gd name="connsiteX226" fmla="*/ 331049 w 1025918"/>
              <a:gd name="connsiteY226" fmla="*/ 425136 h 1069117"/>
              <a:gd name="connsiteX227" fmla="*/ 333249 w 1025918"/>
              <a:gd name="connsiteY227" fmla="*/ 441186 h 1069117"/>
              <a:gd name="connsiteX228" fmla="*/ 348200 w 1025918"/>
              <a:gd name="connsiteY228" fmla="*/ 441186 h 1069117"/>
              <a:gd name="connsiteX229" fmla="*/ 350203 w 1025918"/>
              <a:gd name="connsiteY229" fmla="*/ 425136 h 1069117"/>
              <a:gd name="connsiteX230" fmla="*/ 365661 w 1025918"/>
              <a:gd name="connsiteY230" fmla="*/ 425136 h 1069117"/>
              <a:gd name="connsiteX231" fmla="*/ 363546 w 1025918"/>
              <a:gd name="connsiteY231" fmla="*/ 447787 h 1069117"/>
              <a:gd name="connsiteX232" fmla="*/ 352967 w 1025918"/>
              <a:gd name="connsiteY232" fmla="*/ 456363 h 1069117"/>
              <a:gd name="connsiteX233" fmla="*/ 353588 w 1025918"/>
              <a:gd name="connsiteY233" fmla="*/ 467364 h 1069117"/>
              <a:gd name="connsiteX234" fmla="*/ 353644 w 1025918"/>
              <a:gd name="connsiteY234" fmla="*/ 467364 h 1069117"/>
              <a:gd name="connsiteX235" fmla="*/ 364646 w 1025918"/>
              <a:gd name="connsiteY235" fmla="*/ 481074 h 1069117"/>
              <a:gd name="connsiteX236" fmla="*/ 364646 w 1025918"/>
              <a:gd name="connsiteY236" fmla="*/ 493683 h 1069117"/>
              <a:gd name="connsiteX237" fmla="*/ 356098 w 1025918"/>
              <a:gd name="connsiteY237" fmla="*/ 493683 h 1069117"/>
              <a:gd name="connsiteX238" fmla="*/ 377566 w 1025918"/>
              <a:gd name="connsiteY238" fmla="*/ 643895 h 1069117"/>
              <a:gd name="connsiteX239" fmla="*/ 322474 w 1025918"/>
              <a:gd name="connsiteY239" fmla="*/ 643895 h 1069117"/>
              <a:gd name="connsiteX240" fmla="*/ 267410 w 1025918"/>
              <a:gd name="connsiteY240" fmla="*/ 643895 h 1069117"/>
              <a:gd name="connsiteX241" fmla="*/ 288905 w 1025918"/>
              <a:gd name="connsiteY241" fmla="*/ 493683 h 1069117"/>
              <a:gd name="connsiteX242" fmla="*/ 280358 w 1025918"/>
              <a:gd name="connsiteY242" fmla="*/ 493683 h 1069117"/>
              <a:gd name="connsiteX243" fmla="*/ 280358 w 1025918"/>
              <a:gd name="connsiteY243" fmla="*/ 481074 h 1069117"/>
              <a:gd name="connsiteX244" fmla="*/ 291359 w 1025918"/>
              <a:gd name="connsiteY244" fmla="*/ 467364 h 1069117"/>
              <a:gd name="connsiteX245" fmla="*/ 291416 w 1025918"/>
              <a:gd name="connsiteY245" fmla="*/ 467364 h 1069117"/>
              <a:gd name="connsiteX246" fmla="*/ 292036 w 1025918"/>
              <a:gd name="connsiteY246" fmla="*/ 456363 h 1069117"/>
              <a:gd name="connsiteX247" fmla="*/ 281458 w 1025918"/>
              <a:gd name="connsiteY247" fmla="*/ 447787 h 1069117"/>
              <a:gd name="connsiteX248" fmla="*/ 1008795 w 1025918"/>
              <a:gd name="connsiteY248" fmla="*/ 375686 h 1069117"/>
              <a:gd name="connsiteX249" fmla="*/ 1014380 w 1025918"/>
              <a:gd name="connsiteY249" fmla="*/ 401468 h 1069117"/>
              <a:gd name="connsiteX250" fmla="*/ 983125 w 1025918"/>
              <a:gd name="connsiteY250" fmla="*/ 442258 h 1069117"/>
              <a:gd name="connsiteX251" fmla="*/ 1021433 w 1025918"/>
              <a:gd name="connsiteY251" fmla="*/ 433937 h 1069117"/>
              <a:gd name="connsiteX252" fmla="*/ 1025918 w 1025918"/>
              <a:gd name="connsiteY252" fmla="*/ 454642 h 1069117"/>
              <a:gd name="connsiteX253" fmla="*/ 939147 w 1025918"/>
              <a:gd name="connsiteY253" fmla="*/ 473486 h 1069117"/>
              <a:gd name="connsiteX254" fmla="*/ 934662 w 1025918"/>
              <a:gd name="connsiteY254" fmla="*/ 452780 h 1069117"/>
              <a:gd name="connsiteX255" fmla="*/ 968146 w 1025918"/>
              <a:gd name="connsiteY255" fmla="*/ 445503 h 1069117"/>
              <a:gd name="connsiteX256" fmla="*/ 927695 w 1025918"/>
              <a:gd name="connsiteY256" fmla="*/ 420679 h 1069117"/>
              <a:gd name="connsiteX257" fmla="*/ 922927 w 1025918"/>
              <a:gd name="connsiteY257" fmla="*/ 398732 h 1069117"/>
              <a:gd name="connsiteX258" fmla="*/ 970967 w 1025918"/>
              <a:gd name="connsiteY258" fmla="*/ 425700 h 1069117"/>
              <a:gd name="connsiteX259" fmla="*/ 667637 w 1025918"/>
              <a:gd name="connsiteY259" fmla="*/ 368492 h 1069117"/>
              <a:gd name="connsiteX260" fmla="*/ 701996 w 1025918"/>
              <a:gd name="connsiteY260" fmla="*/ 402964 h 1069117"/>
              <a:gd name="connsiteX261" fmla="*/ 701996 w 1025918"/>
              <a:gd name="connsiteY261" fmla="*/ 410354 h 1069117"/>
              <a:gd name="connsiteX262" fmla="*/ 633279 w 1025918"/>
              <a:gd name="connsiteY262" fmla="*/ 410354 h 1069117"/>
              <a:gd name="connsiteX263" fmla="*/ 633279 w 1025918"/>
              <a:gd name="connsiteY263" fmla="*/ 402964 h 1069117"/>
              <a:gd name="connsiteX264" fmla="*/ 667637 w 1025918"/>
              <a:gd name="connsiteY264" fmla="*/ 368492 h 1069117"/>
              <a:gd name="connsiteX265" fmla="*/ 322530 w 1025918"/>
              <a:gd name="connsiteY265" fmla="*/ 368492 h 1069117"/>
              <a:gd name="connsiteX266" fmla="*/ 356888 w 1025918"/>
              <a:gd name="connsiteY266" fmla="*/ 402964 h 1069117"/>
              <a:gd name="connsiteX267" fmla="*/ 356888 w 1025918"/>
              <a:gd name="connsiteY267" fmla="*/ 410354 h 1069117"/>
              <a:gd name="connsiteX268" fmla="*/ 288172 w 1025918"/>
              <a:gd name="connsiteY268" fmla="*/ 410354 h 1069117"/>
              <a:gd name="connsiteX269" fmla="*/ 288172 w 1025918"/>
              <a:gd name="connsiteY269" fmla="*/ 402964 h 1069117"/>
              <a:gd name="connsiteX270" fmla="*/ 322530 w 1025918"/>
              <a:gd name="connsiteY270" fmla="*/ 368492 h 1069117"/>
              <a:gd name="connsiteX271" fmla="*/ 430767 w 1025918"/>
              <a:gd name="connsiteY271" fmla="*/ 356673 h 1069117"/>
              <a:gd name="connsiteX272" fmla="*/ 454011 w 1025918"/>
              <a:gd name="connsiteY272" fmla="*/ 356673 h 1069117"/>
              <a:gd name="connsiteX273" fmla="*/ 456381 w 1025918"/>
              <a:gd name="connsiteY273" fmla="*/ 374501 h 1069117"/>
              <a:gd name="connsiteX274" fmla="*/ 476889 w 1025918"/>
              <a:gd name="connsiteY274" fmla="*/ 374501 h 1069117"/>
              <a:gd name="connsiteX275" fmla="*/ 479258 w 1025918"/>
              <a:gd name="connsiteY275" fmla="*/ 356673 h 1069117"/>
              <a:gd name="connsiteX276" fmla="*/ 510937 w 1025918"/>
              <a:gd name="connsiteY276" fmla="*/ 356673 h 1069117"/>
              <a:gd name="connsiteX277" fmla="*/ 513306 w 1025918"/>
              <a:gd name="connsiteY277" fmla="*/ 374501 h 1069117"/>
              <a:gd name="connsiteX278" fmla="*/ 533814 w 1025918"/>
              <a:gd name="connsiteY278" fmla="*/ 374501 h 1069117"/>
              <a:gd name="connsiteX279" fmla="*/ 536212 w 1025918"/>
              <a:gd name="connsiteY279" fmla="*/ 356673 h 1069117"/>
              <a:gd name="connsiteX280" fmla="*/ 559428 w 1025918"/>
              <a:gd name="connsiteY280" fmla="*/ 356673 h 1069117"/>
              <a:gd name="connsiteX281" fmla="*/ 557905 w 1025918"/>
              <a:gd name="connsiteY281" fmla="*/ 385079 h 1069117"/>
              <a:gd name="connsiteX282" fmla="*/ 545662 w 1025918"/>
              <a:gd name="connsiteY282" fmla="*/ 402738 h 1069117"/>
              <a:gd name="connsiteX283" fmla="*/ 549132 w 1025918"/>
              <a:gd name="connsiteY283" fmla="*/ 438168 h 1069117"/>
              <a:gd name="connsiteX284" fmla="*/ 441063 w 1025918"/>
              <a:gd name="connsiteY284" fmla="*/ 438168 h 1069117"/>
              <a:gd name="connsiteX285" fmla="*/ 444533 w 1025918"/>
              <a:gd name="connsiteY285" fmla="*/ 402738 h 1069117"/>
              <a:gd name="connsiteX286" fmla="*/ 432291 w 1025918"/>
              <a:gd name="connsiteY286" fmla="*/ 385079 h 1069117"/>
              <a:gd name="connsiteX287" fmla="*/ 938664 w 1025918"/>
              <a:gd name="connsiteY287" fmla="*/ 280167 h 1069117"/>
              <a:gd name="connsiteX288" fmla="*/ 916665 w 1025918"/>
              <a:gd name="connsiteY288" fmla="*/ 282201 h 1069117"/>
              <a:gd name="connsiteX289" fmla="*/ 904479 w 1025918"/>
              <a:gd name="connsiteY289" fmla="*/ 320791 h 1069117"/>
              <a:gd name="connsiteX290" fmla="*/ 943068 w 1025918"/>
              <a:gd name="connsiteY290" fmla="*/ 332639 h 1069117"/>
              <a:gd name="connsiteX291" fmla="*/ 955311 w 1025918"/>
              <a:gd name="connsiteY291" fmla="*/ 294190 h 1069117"/>
              <a:gd name="connsiteX292" fmla="*/ 938664 w 1025918"/>
              <a:gd name="connsiteY292" fmla="*/ 280167 h 1069117"/>
              <a:gd name="connsiteX293" fmla="*/ 926006 w 1025918"/>
              <a:gd name="connsiteY293" fmla="*/ 258348 h 1069117"/>
              <a:gd name="connsiteX294" fmla="*/ 972462 w 1025918"/>
              <a:gd name="connsiteY294" fmla="*/ 285192 h 1069117"/>
              <a:gd name="connsiteX295" fmla="*/ 952716 w 1025918"/>
              <a:gd name="connsiteY295" fmla="*/ 351116 h 1069117"/>
              <a:gd name="connsiteX296" fmla="*/ 887300 w 1025918"/>
              <a:gd name="connsiteY296" fmla="*/ 329790 h 1069117"/>
              <a:gd name="connsiteX297" fmla="*/ 907046 w 1025918"/>
              <a:gd name="connsiteY297" fmla="*/ 263866 h 1069117"/>
              <a:gd name="connsiteX298" fmla="*/ 926006 w 1025918"/>
              <a:gd name="connsiteY298" fmla="*/ 258348 h 1069117"/>
              <a:gd name="connsiteX299" fmla="*/ 620980 w 1025918"/>
              <a:gd name="connsiteY299" fmla="*/ 249367 h 1069117"/>
              <a:gd name="connsiteX300" fmla="*/ 652940 w 1025918"/>
              <a:gd name="connsiteY300" fmla="*/ 281637 h 1069117"/>
              <a:gd name="connsiteX301" fmla="*/ 619033 w 1025918"/>
              <a:gd name="connsiteY301" fmla="*/ 317209 h 1069117"/>
              <a:gd name="connsiteX302" fmla="*/ 596466 w 1025918"/>
              <a:gd name="connsiteY302" fmla="*/ 308605 h 1069117"/>
              <a:gd name="connsiteX303" fmla="*/ 596974 w 1025918"/>
              <a:gd name="connsiteY303" fmla="*/ 307646 h 1069117"/>
              <a:gd name="connsiteX304" fmla="*/ 603970 w 1025918"/>
              <a:gd name="connsiteY304" fmla="*/ 308633 h 1069117"/>
              <a:gd name="connsiteX305" fmla="*/ 629019 w 1025918"/>
              <a:gd name="connsiteY305" fmla="*/ 278957 h 1069117"/>
              <a:gd name="connsiteX306" fmla="*/ 610063 w 1025918"/>
              <a:gd name="connsiteY306" fmla="*/ 258591 h 1069117"/>
              <a:gd name="connsiteX307" fmla="*/ 597002 w 1025918"/>
              <a:gd name="connsiteY307" fmla="*/ 258845 h 1069117"/>
              <a:gd name="connsiteX308" fmla="*/ 596466 w 1025918"/>
              <a:gd name="connsiteY308" fmla="*/ 257914 h 1069117"/>
              <a:gd name="connsiteX309" fmla="*/ 620980 w 1025918"/>
              <a:gd name="connsiteY309" fmla="*/ 249367 h 1069117"/>
              <a:gd name="connsiteX310" fmla="*/ 495084 w 1025918"/>
              <a:gd name="connsiteY310" fmla="*/ 243273 h 1069117"/>
              <a:gd name="connsiteX311" fmla="*/ 547326 w 1025918"/>
              <a:gd name="connsiteY311" fmla="*/ 335065 h 1069117"/>
              <a:gd name="connsiteX312" fmla="*/ 547326 w 1025918"/>
              <a:gd name="connsiteY312" fmla="*/ 340086 h 1069117"/>
              <a:gd name="connsiteX313" fmla="*/ 442812 w 1025918"/>
              <a:gd name="connsiteY313" fmla="*/ 340086 h 1069117"/>
              <a:gd name="connsiteX314" fmla="*/ 442812 w 1025918"/>
              <a:gd name="connsiteY314" fmla="*/ 335065 h 1069117"/>
              <a:gd name="connsiteX315" fmla="*/ 495084 w 1025918"/>
              <a:gd name="connsiteY315" fmla="*/ 243273 h 1069117"/>
              <a:gd name="connsiteX316" fmla="*/ 367015 w 1025918"/>
              <a:gd name="connsiteY316" fmla="*/ 242709 h 1069117"/>
              <a:gd name="connsiteX317" fmla="*/ 375196 w 1025918"/>
              <a:gd name="connsiteY317" fmla="*/ 269084 h 1069117"/>
              <a:gd name="connsiteX318" fmla="*/ 402135 w 1025918"/>
              <a:gd name="connsiteY318" fmla="*/ 262991 h 1069117"/>
              <a:gd name="connsiteX319" fmla="*/ 383376 w 1025918"/>
              <a:gd name="connsiteY319" fmla="*/ 283273 h 1069117"/>
              <a:gd name="connsiteX320" fmla="*/ 402135 w 1025918"/>
              <a:gd name="connsiteY320" fmla="*/ 303556 h 1069117"/>
              <a:gd name="connsiteX321" fmla="*/ 375196 w 1025918"/>
              <a:gd name="connsiteY321" fmla="*/ 297462 h 1069117"/>
              <a:gd name="connsiteX322" fmla="*/ 367015 w 1025918"/>
              <a:gd name="connsiteY322" fmla="*/ 323838 h 1069117"/>
              <a:gd name="connsiteX323" fmla="*/ 358835 w 1025918"/>
              <a:gd name="connsiteY323" fmla="*/ 297462 h 1069117"/>
              <a:gd name="connsiteX324" fmla="*/ 331895 w 1025918"/>
              <a:gd name="connsiteY324" fmla="*/ 303556 h 1069117"/>
              <a:gd name="connsiteX325" fmla="*/ 350654 w 1025918"/>
              <a:gd name="connsiteY325" fmla="*/ 283273 h 1069117"/>
              <a:gd name="connsiteX326" fmla="*/ 331895 w 1025918"/>
              <a:gd name="connsiteY326" fmla="*/ 262991 h 1069117"/>
              <a:gd name="connsiteX327" fmla="*/ 358835 w 1025918"/>
              <a:gd name="connsiteY327" fmla="*/ 269084 h 1069117"/>
              <a:gd name="connsiteX328" fmla="*/ 495084 w 1025918"/>
              <a:gd name="connsiteY328" fmla="*/ 198111 h 1069117"/>
              <a:gd name="connsiteX329" fmla="*/ 512432 w 1025918"/>
              <a:gd name="connsiteY329" fmla="*/ 215459 h 1069117"/>
              <a:gd name="connsiteX330" fmla="*/ 495084 w 1025918"/>
              <a:gd name="connsiteY330" fmla="*/ 232808 h 1069117"/>
              <a:gd name="connsiteX331" fmla="*/ 477735 w 1025918"/>
              <a:gd name="connsiteY331" fmla="*/ 215459 h 1069117"/>
              <a:gd name="connsiteX332" fmla="*/ 495084 w 1025918"/>
              <a:gd name="connsiteY332" fmla="*/ 198111 h 1069117"/>
              <a:gd name="connsiteX333" fmla="*/ 825973 w 1025918"/>
              <a:gd name="connsiteY333" fmla="*/ 112243 h 1069117"/>
              <a:gd name="connsiteX334" fmla="*/ 842109 w 1025918"/>
              <a:gd name="connsiteY334" fmla="*/ 125417 h 1069117"/>
              <a:gd name="connsiteX335" fmla="*/ 808202 w 1025918"/>
              <a:gd name="connsiteY335" fmla="*/ 172780 h 1069117"/>
              <a:gd name="connsiteX336" fmla="*/ 864253 w 1025918"/>
              <a:gd name="connsiteY336" fmla="*/ 148548 h 1069117"/>
              <a:gd name="connsiteX337" fmla="*/ 873590 w 1025918"/>
              <a:gd name="connsiteY337" fmla="*/ 157687 h 1069117"/>
              <a:gd name="connsiteX338" fmla="*/ 850430 w 1025918"/>
              <a:gd name="connsiteY338" fmla="*/ 214162 h 1069117"/>
              <a:gd name="connsiteX339" fmla="*/ 897088 w 1025918"/>
              <a:gd name="connsiteY339" fmla="*/ 179239 h 1069117"/>
              <a:gd name="connsiteX340" fmla="*/ 910741 w 1025918"/>
              <a:gd name="connsiteY340" fmla="*/ 195290 h 1069117"/>
              <a:gd name="connsiteX341" fmla="*/ 838329 w 1025918"/>
              <a:gd name="connsiteY341" fmla="*/ 246207 h 1069117"/>
              <a:gd name="connsiteX342" fmla="*/ 823576 w 1025918"/>
              <a:gd name="connsiteY342" fmla="*/ 231708 h 1069117"/>
              <a:gd name="connsiteX343" fmla="*/ 845832 w 1025918"/>
              <a:gd name="connsiteY343" fmla="*/ 176757 h 1069117"/>
              <a:gd name="connsiteX344" fmla="*/ 790881 w 1025918"/>
              <a:gd name="connsiteY344" fmla="*/ 199634 h 1069117"/>
              <a:gd name="connsiteX345" fmla="*/ 775846 w 1025918"/>
              <a:gd name="connsiteY345" fmla="*/ 184881 h 1069117"/>
              <a:gd name="connsiteX346" fmla="*/ 295985 w 1025918"/>
              <a:gd name="connsiteY346" fmla="*/ 37095 h 1069117"/>
              <a:gd name="connsiteX347" fmla="*/ 333870 w 1025918"/>
              <a:gd name="connsiteY347" fmla="*/ 117405 h 1069117"/>
              <a:gd name="connsiteX348" fmla="*/ 273193 w 1025918"/>
              <a:gd name="connsiteY348" fmla="*/ 146037 h 1069117"/>
              <a:gd name="connsiteX349" fmla="*/ 265661 w 1025918"/>
              <a:gd name="connsiteY349" fmla="*/ 130099 h 1069117"/>
              <a:gd name="connsiteX350" fmla="*/ 307184 w 1025918"/>
              <a:gd name="connsiteY350" fmla="*/ 110494 h 1069117"/>
              <a:gd name="connsiteX351" fmla="*/ 299822 w 1025918"/>
              <a:gd name="connsiteY351" fmla="*/ 94895 h 1069117"/>
              <a:gd name="connsiteX352" fmla="*/ 265153 w 1025918"/>
              <a:gd name="connsiteY352" fmla="*/ 111256 h 1069117"/>
              <a:gd name="connsiteX353" fmla="*/ 257649 w 1025918"/>
              <a:gd name="connsiteY353" fmla="*/ 95318 h 1069117"/>
              <a:gd name="connsiteX354" fmla="*/ 292290 w 1025918"/>
              <a:gd name="connsiteY354" fmla="*/ 78957 h 1069117"/>
              <a:gd name="connsiteX355" fmla="*/ 284335 w 1025918"/>
              <a:gd name="connsiteY355" fmla="*/ 62088 h 1069117"/>
              <a:gd name="connsiteX356" fmla="*/ 242812 w 1025918"/>
              <a:gd name="connsiteY356" fmla="*/ 81693 h 1069117"/>
              <a:gd name="connsiteX357" fmla="*/ 235280 w 1025918"/>
              <a:gd name="connsiteY357" fmla="*/ 65727 h 1069117"/>
              <a:gd name="connsiteX358" fmla="*/ 666311 w 1025918"/>
              <a:gd name="connsiteY358" fmla="*/ 26037 h 1069117"/>
              <a:gd name="connsiteX359" fmla="*/ 685944 w 1025918"/>
              <a:gd name="connsiteY359" fmla="*/ 33061 h 1069117"/>
              <a:gd name="connsiteX360" fmla="*/ 669809 w 1025918"/>
              <a:gd name="connsiteY360" fmla="*/ 89450 h 1069117"/>
              <a:gd name="connsiteX361" fmla="*/ 714464 w 1025918"/>
              <a:gd name="connsiteY361" fmla="*/ 47786 h 1069117"/>
              <a:gd name="connsiteX362" fmla="*/ 726340 w 1025918"/>
              <a:gd name="connsiteY362" fmla="*/ 53287 h 1069117"/>
              <a:gd name="connsiteX363" fmla="*/ 723491 w 1025918"/>
              <a:gd name="connsiteY363" fmla="*/ 114274 h 1069117"/>
              <a:gd name="connsiteX364" fmla="*/ 755790 w 1025918"/>
              <a:gd name="connsiteY364" fmla="*/ 65586 h 1069117"/>
              <a:gd name="connsiteX365" fmla="*/ 774013 w 1025918"/>
              <a:gd name="connsiteY365" fmla="*/ 76192 h 1069117"/>
              <a:gd name="connsiteX366" fmla="*/ 722898 w 1025918"/>
              <a:gd name="connsiteY366" fmla="*/ 148520 h 1069117"/>
              <a:gd name="connsiteX367" fmla="*/ 704139 w 1025918"/>
              <a:gd name="connsiteY367" fmla="*/ 139831 h 1069117"/>
              <a:gd name="connsiteX368" fmla="*/ 706650 w 1025918"/>
              <a:gd name="connsiteY368" fmla="*/ 80593 h 1069117"/>
              <a:gd name="connsiteX369" fmla="*/ 662559 w 1025918"/>
              <a:gd name="connsiteY369" fmla="*/ 120593 h 1069117"/>
              <a:gd name="connsiteX370" fmla="*/ 643434 w 1025918"/>
              <a:gd name="connsiteY370" fmla="*/ 111764 h 1069117"/>
              <a:gd name="connsiteX371" fmla="*/ 561487 w 1025918"/>
              <a:gd name="connsiteY371" fmla="*/ 1044 h 1069117"/>
              <a:gd name="connsiteX372" fmla="*/ 597200 w 1025918"/>
              <a:gd name="connsiteY372" fmla="*/ 46178 h 1069117"/>
              <a:gd name="connsiteX373" fmla="*/ 590316 w 1025918"/>
              <a:gd name="connsiteY373" fmla="*/ 97180 h 1069117"/>
              <a:gd name="connsiteX374" fmla="*/ 569414 w 1025918"/>
              <a:gd name="connsiteY374" fmla="*/ 94331 h 1069117"/>
              <a:gd name="connsiteX375" fmla="*/ 575225 w 1025918"/>
              <a:gd name="connsiteY375" fmla="*/ 47899 h 1069117"/>
              <a:gd name="connsiteX376" fmla="*/ 559090 w 1025918"/>
              <a:gd name="connsiteY376" fmla="*/ 20423 h 1069117"/>
              <a:gd name="connsiteX377" fmla="*/ 536438 w 1025918"/>
              <a:gd name="connsiteY377" fmla="*/ 43019 h 1069117"/>
              <a:gd name="connsiteX378" fmla="*/ 530627 w 1025918"/>
              <a:gd name="connsiteY378" fmla="*/ 89450 h 1069117"/>
              <a:gd name="connsiteX379" fmla="*/ 509696 w 1025918"/>
              <a:gd name="connsiteY379" fmla="*/ 87081 h 1069117"/>
              <a:gd name="connsiteX380" fmla="*/ 515535 w 1025918"/>
              <a:gd name="connsiteY380" fmla="*/ 36333 h 1069117"/>
              <a:gd name="connsiteX381" fmla="*/ 561487 w 1025918"/>
              <a:gd name="connsiteY381" fmla="*/ 1044 h 1069117"/>
              <a:gd name="connsiteX382" fmla="*/ 448793 w 1025918"/>
              <a:gd name="connsiteY382" fmla="*/ 0 h 1069117"/>
              <a:gd name="connsiteX383" fmla="*/ 462192 w 1025918"/>
              <a:gd name="connsiteY383" fmla="*/ 87843 h 1069117"/>
              <a:gd name="connsiteX384" fmla="*/ 443433 w 1025918"/>
              <a:gd name="connsiteY384" fmla="*/ 90945 h 1069117"/>
              <a:gd name="connsiteX385" fmla="*/ 389300 w 1025918"/>
              <a:gd name="connsiteY385" fmla="*/ 45501 h 1069117"/>
              <a:gd name="connsiteX386" fmla="*/ 399371 w 1025918"/>
              <a:gd name="connsiteY386" fmla="*/ 98449 h 1069117"/>
              <a:gd name="connsiteX387" fmla="*/ 378948 w 1025918"/>
              <a:gd name="connsiteY387" fmla="*/ 101891 h 1069117"/>
              <a:gd name="connsiteX388" fmla="*/ 362671 w 1025918"/>
              <a:gd name="connsiteY388" fmla="*/ 14612 h 1069117"/>
              <a:gd name="connsiteX389" fmla="*/ 382982 w 1025918"/>
              <a:gd name="connsiteY389" fmla="*/ 11171 h 1069117"/>
              <a:gd name="connsiteX390" fmla="*/ 383405 w 1025918"/>
              <a:gd name="connsiteY390" fmla="*/ 13286 h 1069117"/>
              <a:gd name="connsiteX391" fmla="*/ 390400 w 1025918"/>
              <a:gd name="connsiteY391" fmla="*/ 23131 h 1069117"/>
              <a:gd name="connsiteX392" fmla="*/ 437848 w 1025918"/>
              <a:gd name="connsiteY392" fmla="*/ 63216 h 1069117"/>
              <a:gd name="connsiteX393" fmla="*/ 428144 w 1025918"/>
              <a:gd name="connsiteY393" fmla="*/ 3498 h 1069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</a:cxnLst>
            <a:rect l="l" t="t" r="r" b="b"/>
            <a:pathLst>
              <a:path w="1025918" h="1069117">
                <a:moveTo>
                  <a:pt x="445718" y="980173"/>
                </a:moveTo>
                <a:lnTo>
                  <a:pt x="464702" y="980540"/>
                </a:lnTo>
                <a:lnTo>
                  <a:pt x="509639" y="1035095"/>
                </a:lnTo>
                <a:lnTo>
                  <a:pt x="509414" y="981188"/>
                </a:lnTo>
                <a:lnTo>
                  <a:pt x="530119" y="981527"/>
                </a:lnTo>
                <a:lnTo>
                  <a:pt x="530147" y="1069117"/>
                </a:lnTo>
                <a:lnTo>
                  <a:pt x="509544" y="1069117"/>
                </a:lnTo>
                <a:lnTo>
                  <a:pt x="509527" y="1067846"/>
                </a:lnTo>
                <a:cubicBezTo>
                  <a:pt x="509555" y="1064799"/>
                  <a:pt x="507721" y="1060596"/>
                  <a:pt x="504449" y="1056901"/>
                </a:cubicBezTo>
                <a:lnTo>
                  <a:pt x="465126" y="1008833"/>
                </a:lnTo>
                <a:lnTo>
                  <a:pt x="463748" y="1069117"/>
                </a:lnTo>
                <a:lnTo>
                  <a:pt x="451642" y="1069117"/>
                </a:lnTo>
                <a:lnTo>
                  <a:pt x="442812" y="1068974"/>
                </a:lnTo>
                <a:close/>
                <a:moveTo>
                  <a:pt x="660021" y="951513"/>
                </a:moveTo>
                <a:lnTo>
                  <a:pt x="686537" y="1036280"/>
                </a:lnTo>
                <a:lnTo>
                  <a:pt x="665973" y="1042345"/>
                </a:lnTo>
                <a:lnTo>
                  <a:pt x="655112" y="1007028"/>
                </a:lnTo>
                <a:lnTo>
                  <a:pt x="616043" y="1018509"/>
                </a:lnTo>
                <a:lnTo>
                  <a:pt x="626086" y="1054052"/>
                </a:lnTo>
                <a:lnTo>
                  <a:pt x="605408" y="1060145"/>
                </a:lnTo>
                <a:lnTo>
                  <a:pt x="581713" y="974559"/>
                </a:lnTo>
                <a:lnTo>
                  <a:pt x="601939" y="968607"/>
                </a:lnTo>
                <a:lnTo>
                  <a:pt x="611304" y="1001668"/>
                </a:lnTo>
                <a:lnTo>
                  <a:pt x="650006" y="990300"/>
                </a:lnTo>
                <a:lnTo>
                  <a:pt x="639908" y="957437"/>
                </a:lnTo>
                <a:close/>
                <a:moveTo>
                  <a:pt x="330880" y="950864"/>
                </a:moveTo>
                <a:lnTo>
                  <a:pt x="394886" y="971005"/>
                </a:lnTo>
                <a:lnTo>
                  <a:pt x="389610" y="987818"/>
                </a:lnTo>
                <a:lnTo>
                  <a:pt x="345802" y="974023"/>
                </a:lnTo>
                <a:lnTo>
                  <a:pt x="340640" y="990469"/>
                </a:lnTo>
                <a:lnTo>
                  <a:pt x="377171" y="1001978"/>
                </a:lnTo>
                <a:lnTo>
                  <a:pt x="371895" y="1018791"/>
                </a:lnTo>
                <a:lnTo>
                  <a:pt x="335337" y="1007310"/>
                </a:lnTo>
                <a:lnTo>
                  <a:pt x="329752" y="1025081"/>
                </a:lnTo>
                <a:lnTo>
                  <a:pt x="373560" y="1038875"/>
                </a:lnTo>
                <a:lnTo>
                  <a:pt x="368257" y="1055716"/>
                </a:lnTo>
                <a:lnTo>
                  <a:pt x="304251" y="1035575"/>
                </a:lnTo>
                <a:close/>
                <a:moveTo>
                  <a:pt x="215252" y="947959"/>
                </a:moveTo>
                <a:lnTo>
                  <a:pt x="203235" y="965561"/>
                </a:lnTo>
                <a:lnTo>
                  <a:pt x="219145" y="976421"/>
                </a:lnTo>
                <a:cubicBezTo>
                  <a:pt x="226902" y="981696"/>
                  <a:pt x="232939" y="980737"/>
                  <a:pt x="236719" y="975208"/>
                </a:cubicBezTo>
                <a:cubicBezTo>
                  <a:pt x="240076" y="970300"/>
                  <a:pt x="239116" y="964263"/>
                  <a:pt x="231162" y="958819"/>
                </a:cubicBezTo>
                <a:close/>
                <a:moveTo>
                  <a:pt x="743180" y="930779"/>
                </a:moveTo>
                <a:lnTo>
                  <a:pt x="748455" y="966125"/>
                </a:lnTo>
                <a:lnTo>
                  <a:pt x="772884" y="950892"/>
                </a:lnTo>
                <a:close/>
                <a:moveTo>
                  <a:pt x="235252" y="918593"/>
                </a:moveTo>
                <a:lnTo>
                  <a:pt x="224025" y="935067"/>
                </a:lnTo>
                <a:lnTo>
                  <a:pt x="235449" y="942853"/>
                </a:lnTo>
                <a:cubicBezTo>
                  <a:pt x="241937" y="947282"/>
                  <a:pt x="248454" y="947423"/>
                  <a:pt x="252318" y="941753"/>
                </a:cubicBezTo>
                <a:cubicBezTo>
                  <a:pt x="255760" y="936731"/>
                  <a:pt x="254434" y="931682"/>
                  <a:pt x="246676" y="926379"/>
                </a:cubicBezTo>
                <a:close/>
                <a:moveTo>
                  <a:pt x="741911" y="907225"/>
                </a:moveTo>
                <a:lnTo>
                  <a:pt x="823181" y="959467"/>
                </a:lnTo>
                <a:lnTo>
                  <a:pt x="805240" y="972782"/>
                </a:lnTo>
                <a:lnTo>
                  <a:pt x="788907" y="961725"/>
                </a:lnTo>
                <a:lnTo>
                  <a:pt x="751305" y="985166"/>
                </a:lnTo>
                <a:lnTo>
                  <a:pt x="754238" y="1004884"/>
                </a:lnTo>
                <a:lnTo>
                  <a:pt x="735113" y="1014898"/>
                </a:lnTo>
                <a:lnTo>
                  <a:pt x="723011" y="919129"/>
                </a:lnTo>
                <a:close/>
                <a:moveTo>
                  <a:pt x="226761" y="893459"/>
                </a:moveTo>
                <a:lnTo>
                  <a:pt x="255788" y="913261"/>
                </a:lnTo>
                <a:cubicBezTo>
                  <a:pt x="276860" y="927620"/>
                  <a:pt x="279145" y="939806"/>
                  <a:pt x="271359" y="951202"/>
                </a:cubicBezTo>
                <a:cubicBezTo>
                  <a:pt x="266789" y="957916"/>
                  <a:pt x="259652" y="961188"/>
                  <a:pt x="250992" y="959891"/>
                </a:cubicBezTo>
                <a:cubicBezTo>
                  <a:pt x="258947" y="969143"/>
                  <a:pt x="259681" y="978875"/>
                  <a:pt x="253672" y="987676"/>
                </a:cubicBezTo>
                <a:cubicBezTo>
                  <a:pt x="245435" y="999722"/>
                  <a:pt x="231500" y="1004179"/>
                  <a:pt x="210231" y="989679"/>
                </a:cubicBezTo>
                <a:lnTo>
                  <a:pt x="176690" y="966802"/>
                </a:lnTo>
                <a:close/>
                <a:moveTo>
                  <a:pt x="154377" y="860426"/>
                </a:moveTo>
                <a:lnTo>
                  <a:pt x="98467" y="866181"/>
                </a:lnTo>
                <a:cubicBezTo>
                  <a:pt x="99003" y="867930"/>
                  <a:pt x="99736" y="869679"/>
                  <a:pt x="100639" y="871343"/>
                </a:cubicBezTo>
                <a:cubicBezTo>
                  <a:pt x="108030" y="884997"/>
                  <a:pt x="125124" y="890356"/>
                  <a:pt x="139398" y="882627"/>
                </a:cubicBezTo>
                <a:cubicBezTo>
                  <a:pt x="148227" y="877831"/>
                  <a:pt x="153446" y="869397"/>
                  <a:pt x="154377" y="860426"/>
                </a:cubicBezTo>
                <a:close/>
                <a:moveTo>
                  <a:pt x="134190" y="830197"/>
                </a:moveTo>
                <a:cubicBezTo>
                  <a:pt x="127205" y="828099"/>
                  <a:pt x="119370" y="828691"/>
                  <a:pt x="112233" y="832556"/>
                </a:cubicBezTo>
                <a:cubicBezTo>
                  <a:pt x="103545" y="837267"/>
                  <a:pt x="98382" y="845532"/>
                  <a:pt x="97311" y="854390"/>
                </a:cubicBezTo>
                <a:lnTo>
                  <a:pt x="153023" y="848607"/>
                </a:lnTo>
                <a:cubicBezTo>
                  <a:pt x="152515" y="847027"/>
                  <a:pt x="151866" y="845476"/>
                  <a:pt x="151048" y="843980"/>
                </a:cubicBezTo>
                <a:cubicBezTo>
                  <a:pt x="147311" y="837083"/>
                  <a:pt x="141175" y="832295"/>
                  <a:pt x="134190" y="830197"/>
                </a:cubicBezTo>
                <a:close/>
                <a:moveTo>
                  <a:pt x="495084" y="812076"/>
                </a:moveTo>
                <a:cubicBezTo>
                  <a:pt x="527749" y="812076"/>
                  <a:pt x="541713" y="836562"/>
                  <a:pt x="584844" y="836562"/>
                </a:cubicBezTo>
                <a:cubicBezTo>
                  <a:pt x="568229" y="841470"/>
                  <a:pt x="532263" y="849425"/>
                  <a:pt x="495084" y="849425"/>
                </a:cubicBezTo>
                <a:cubicBezTo>
                  <a:pt x="457933" y="849425"/>
                  <a:pt x="421938" y="841470"/>
                  <a:pt x="405323" y="836562"/>
                </a:cubicBezTo>
                <a:cubicBezTo>
                  <a:pt x="448454" y="836562"/>
                  <a:pt x="462418" y="812076"/>
                  <a:pt x="495084" y="812076"/>
                </a:cubicBezTo>
                <a:close/>
                <a:moveTo>
                  <a:pt x="121238" y="808619"/>
                </a:moveTo>
                <a:cubicBezTo>
                  <a:pt x="140187" y="806914"/>
                  <a:pt x="158461" y="817027"/>
                  <a:pt x="168086" y="834756"/>
                </a:cubicBezTo>
                <a:cubicBezTo>
                  <a:pt x="170174" y="838593"/>
                  <a:pt x="171725" y="842570"/>
                  <a:pt x="172769" y="846576"/>
                </a:cubicBezTo>
                <a:lnTo>
                  <a:pt x="185209" y="845278"/>
                </a:lnTo>
                <a:lnTo>
                  <a:pt x="186479" y="857126"/>
                </a:lnTo>
                <a:lnTo>
                  <a:pt x="174377" y="858395"/>
                </a:lnTo>
                <a:cubicBezTo>
                  <a:pt x="174659" y="875405"/>
                  <a:pt x="166112" y="891851"/>
                  <a:pt x="149299" y="900962"/>
                </a:cubicBezTo>
                <a:cubicBezTo>
                  <a:pt x="124617" y="914362"/>
                  <a:pt x="96408" y="904235"/>
                  <a:pt x="83573" y="880596"/>
                </a:cubicBezTo>
                <a:cubicBezTo>
                  <a:pt x="81429" y="876618"/>
                  <a:pt x="79821" y="872443"/>
                  <a:pt x="78777" y="868240"/>
                </a:cubicBezTo>
                <a:lnTo>
                  <a:pt x="66168" y="869538"/>
                </a:lnTo>
                <a:lnTo>
                  <a:pt x="64532" y="857831"/>
                </a:lnTo>
                <a:lnTo>
                  <a:pt x="77282" y="856505"/>
                </a:lnTo>
                <a:cubicBezTo>
                  <a:pt x="77141" y="839665"/>
                  <a:pt x="85717" y="823445"/>
                  <a:pt x="102360" y="814418"/>
                </a:cubicBezTo>
                <a:cubicBezTo>
                  <a:pt x="108531" y="811068"/>
                  <a:pt x="114922" y="809187"/>
                  <a:pt x="121238" y="808619"/>
                </a:cubicBezTo>
                <a:close/>
                <a:moveTo>
                  <a:pt x="852320" y="803360"/>
                </a:moveTo>
                <a:lnTo>
                  <a:pt x="893167" y="894615"/>
                </a:lnTo>
                <a:lnTo>
                  <a:pt x="877850" y="910864"/>
                </a:lnTo>
                <a:lnTo>
                  <a:pt x="784422" y="875405"/>
                </a:lnTo>
                <a:lnTo>
                  <a:pt x="801488" y="860116"/>
                </a:lnTo>
                <a:lnTo>
                  <a:pt x="867440" y="885702"/>
                </a:lnTo>
                <a:lnTo>
                  <a:pt x="838301" y="821075"/>
                </a:lnTo>
                <a:close/>
                <a:moveTo>
                  <a:pt x="495055" y="739185"/>
                </a:moveTo>
                <a:cubicBezTo>
                  <a:pt x="527326" y="739439"/>
                  <a:pt x="544788" y="750045"/>
                  <a:pt x="559851" y="758395"/>
                </a:cubicBezTo>
                <a:cubicBezTo>
                  <a:pt x="573391" y="765899"/>
                  <a:pt x="586819" y="771597"/>
                  <a:pt x="611502" y="771597"/>
                </a:cubicBezTo>
                <a:cubicBezTo>
                  <a:pt x="636184" y="771597"/>
                  <a:pt x="649752" y="766632"/>
                  <a:pt x="663293" y="759128"/>
                </a:cubicBezTo>
                <a:cubicBezTo>
                  <a:pt x="678554" y="750638"/>
                  <a:pt x="698949" y="736815"/>
                  <a:pt x="733025" y="740624"/>
                </a:cubicBezTo>
                <a:cubicBezTo>
                  <a:pt x="681431" y="806971"/>
                  <a:pt x="610599" y="805955"/>
                  <a:pt x="610599" y="805955"/>
                </a:cubicBezTo>
                <a:cubicBezTo>
                  <a:pt x="579343" y="805955"/>
                  <a:pt x="561628" y="799580"/>
                  <a:pt x="546367" y="791117"/>
                </a:cubicBezTo>
                <a:cubicBezTo>
                  <a:pt x="532996" y="783670"/>
                  <a:pt x="519146" y="774756"/>
                  <a:pt x="495055" y="774530"/>
                </a:cubicBezTo>
                <a:cubicBezTo>
                  <a:pt x="470965" y="774756"/>
                  <a:pt x="457086" y="783698"/>
                  <a:pt x="443743" y="791117"/>
                </a:cubicBezTo>
                <a:cubicBezTo>
                  <a:pt x="428511" y="799580"/>
                  <a:pt x="410767" y="805955"/>
                  <a:pt x="379512" y="805955"/>
                </a:cubicBezTo>
                <a:cubicBezTo>
                  <a:pt x="379512" y="805955"/>
                  <a:pt x="308680" y="806971"/>
                  <a:pt x="257085" y="740624"/>
                </a:cubicBezTo>
                <a:cubicBezTo>
                  <a:pt x="291190" y="736815"/>
                  <a:pt x="311585" y="750666"/>
                  <a:pt x="326818" y="759128"/>
                </a:cubicBezTo>
                <a:cubicBezTo>
                  <a:pt x="340358" y="766632"/>
                  <a:pt x="353927" y="771597"/>
                  <a:pt x="378609" y="771597"/>
                </a:cubicBezTo>
                <a:cubicBezTo>
                  <a:pt x="403292" y="771597"/>
                  <a:pt x="416719" y="765899"/>
                  <a:pt x="430259" y="758395"/>
                </a:cubicBezTo>
                <a:cubicBezTo>
                  <a:pt x="445323" y="750045"/>
                  <a:pt x="462784" y="739467"/>
                  <a:pt x="495055" y="739185"/>
                </a:cubicBezTo>
                <a:close/>
                <a:moveTo>
                  <a:pt x="911192" y="698028"/>
                </a:moveTo>
                <a:lnTo>
                  <a:pt x="991136" y="736674"/>
                </a:lnTo>
                <a:lnTo>
                  <a:pt x="981884" y="755066"/>
                </a:lnTo>
                <a:lnTo>
                  <a:pt x="979937" y="754136"/>
                </a:lnTo>
                <a:cubicBezTo>
                  <a:pt x="977229" y="752781"/>
                  <a:pt x="972631" y="752584"/>
                  <a:pt x="967892" y="753938"/>
                </a:cubicBezTo>
                <a:lnTo>
                  <a:pt x="907497" y="768381"/>
                </a:lnTo>
                <a:lnTo>
                  <a:pt x="961348" y="795969"/>
                </a:lnTo>
                <a:lnTo>
                  <a:pt x="951926" y="814672"/>
                </a:lnTo>
                <a:lnTo>
                  <a:pt x="873167" y="773402"/>
                </a:lnTo>
                <a:lnTo>
                  <a:pt x="881771" y="756449"/>
                </a:lnTo>
                <a:lnTo>
                  <a:pt x="950459" y="739777"/>
                </a:lnTo>
                <a:lnTo>
                  <a:pt x="901855" y="716505"/>
                </a:lnTo>
                <a:close/>
                <a:moveTo>
                  <a:pt x="79059" y="698028"/>
                </a:moveTo>
                <a:lnTo>
                  <a:pt x="88256" y="717097"/>
                </a:lnTo>
                <a:lnTo>
                  <a:pt x="57395" y="731963"/>
                </a:lnTo>
                <a:cubicBezTo>
                  <a:pt x="69468" y="740370"/>
                  <a:pt x="88340" y="747055"/>
                  <a:pt x="102529" y="746688"/>
                </a:cubicBezTo>
                <a:lnTo>
                  <a:pt x="112289" y="766914"/>
                </a:lnTo>
                <a:cubicBezTo>
                  <a:pt x="95364" y="768325"/>
                  <a:pt x="73051" y="760342"/>
                  <a:pt x="59285" y="751907"/>
                </a:cubicBezTo>
                <a:lnTo>
                  <a:pt x="34179" y="809368"/>
                </a:lnTo>
                <a:lnTo>
                  <a:pt x="22726" y="785617"/>
                </a:lnTo>
                <a:lnTo>
                  <a:pt x="43601" y="738649"/>
                </a:lnTo>
                <a:lnTo>
                  <a:pt x="8283" y="755687"/>
                </a:lnTo>
                <a:lnTo>
                  <a:pt x="0" y="738563"/>
                </a:lnTo>
                <a:lnTo>
                  <a:pt x="0" y="736164"/>
                </a:lnTo>
                <a:close/>
                <a:moveTo>
                  <a:pt x="258750" y="664995"/>
                </a:moveTo>
                <a:cubicBezTo>
                  <a:pt x="292629" y="664995"/>
                  <a:pt x="310372" y="678113"/>
                  <a:pt x="326000" y="686801"/>
                </a:cubicBezTo>
                <a:cubicBezTo>
                  <a:pt x="339850" y="694502"/>
                  <a:pt x="351839" y="701977"/>
                  <a:pt x="377142" y="701977"/>
                </a:cubicBezTo>
                <a:cubicBezTo>
                  <a:pt x="402474" y="701977"/>
                  <a:pt x="414435" y="694502"/>
                  <a:pt x="428313" y="686801"/>
                </a:cubicBezTo>
                <a:cubicBezTo>
                  <a:pt x="443856" y="678169"/>
                  <a:pt x="461572" y="668381"/>
                  <a:pt x="495084" y="668268"/>
                </a:cubicBezTo>
                <a:cubicBezTo>
                  <a:pt x="528568" y="668409"/>
                  <a:pt x="546311" y="678169"/>
                  <a:pt x="561854" y="686801"/>
                </a:cubicBezTo>
                <a:cubicBezTo>
                  <a:pt x="575732" y="694502"/>
                  <a:pt x="587721" y="701977"/>
                  <a:pt x="613025" y="701977"/>
                </a:cubicBezTo>
                <a:cubicBezTo>
                  <a:pt x="638328" y="701977"/>
                  <a:pt x="650289" y="694502"/>
                  <a:pt x="664167" y="686801"/>
                </a:cubicBezTo>
                <a:cubicBezTo>
                  <a:pt x="679823" y="678113"/>
                  <a:pt x="697538" y="664995"/>
                  <a:pt x="731417" y="664995"/>
                </a:cubicBezTo>
                <a:cubicBezTo>
                  <a:pt x="752828" y="664995"/>
                  <a:pt x="778413" y="671766"/>
                  <a:pt x="778413" y="671737"/>
                </a:cubicBezTo>
                <a:lnTo>
                  <a:pt x="760049" y="703698"/>
                </a:lnTo>
                <a:cubicBezTo>
                  <a:pt x="760049" y="703698"/>
                  <a:pt x="744675" y="700934"/>
                  <a:pt x="731445" y="700934"/>
                </a:cubicBezTo>
                <a:cubicBezTo>
                  <a:pt x="706114" y="700934"/>
                  <a:pt x="692489" y="708381"/>
                  <a:pt x="678610" y="716082"/>
                </a:cubicBezTo>
                <a:cubicBezTo>
                  <a:pt x="662983" y="724798"/>
                  <a:pt x="649950" y="736759"/>
                  <a:pt x="616043" y="736759"/>
                </a:cubicBezTo>
                <a:cubicBezTo>
                  <a:pt x="582164" y="736759"/>
                  <a:pt x="563688" y="725786"/>
                  <a:pt x="548060" y="717097"/>
                </a:cubicBezTo>
                <a:cubicBezTo>
                  <a:pt x="534265" y="709424"/>
                  <a:pt x="520048" y="702824"/>
                  <a:pt x="495084" y="702739"/>
                </a:cubicBezTo>
                <a:cubicBezTo>
                  <a:pt x="470090" y="702824"/>
                  <a:pt x="455901" y="709453"/>
                  <a:pt x="442107" y="717097"/>
                </a:cubicBezTo>
                <a:cubicBezTo>
                  <a:pt x="426508" y="725786"/>
                  <a:pt x="408031" y="736759"/>
                  <a:pt x="374124" y="736759"/>
                </a:cubicBezTo>
                <a:cubicBezTo>
                  <a:pt x="340217" y="736759"/>
                  <a:pt x="327184" y="724770"/>
                  <a:pt x="311557" y="716082"/>
                </a:cubicBezTo>
                <a:cubicBezTo>
                  <a:pt x="297678" y="708381"/>
                  <a:pt x="284025" y="700934"/>
                  <a:pt x="258721" y="700934"/>
                </a:cubicBezTo>
                <a:cubicBezTo>
                  <a:pt x="245492" y="700934"/>
                  <a:pt x="230118" y="703698"/>
                  <a:pt x="230118" y="703698"/>
                </a:cubicBezTo>
                <a:lnTo>
                  <a:pt x="211754" y="671737"/>
                </a:lnTo>
                <a:cubicBezTo>
                  <a:pt x="211754" y="671737"/>
                  <a:pt x="237339" y="664995"/>
                  <a:pt x="258750" y="664995"/>
                </a:cubicBezTo>
                <a:close/>
                <a:moveTo>
                  <a:pt x="949867" y="589283"/>
                </a:moveTo>
                <a:lnTo>
                  <a:pt x="959317" y="606265"/>
                </a:lnTo>
                <a:cubicBezTo>
                  <a:pt x="952406" y="610468"/>
                  <a:pt x="948089" y="616589"/>
                  <a:pt x="946482" y="624685"/>
                </a:cubicBezTo>
                <a:cubicBezTo>
                  <a:pt x="944817" y="633148"/>
                  <a:pt x="946848" y="638479"/>
                  <a:pt x="951841" y="639467"/>
                </a:cubicBezTo>
                <a:cubicBezTo>
                  <a:pt x="958047" y="640679"/>
                  <a:pt x="962673" y="634332"/>
                  <a:pt x="966228" y="624826"/>
                </a:cubicBezTo>
                <a:cubicBezTo>
                  <a:pt x="972829" y="607760"/>
                  <a:pt x="981630" y="593627"/>
                  <a:pt x="1001404" y="597548"/>
                </a:cubicBezTo>
                <a:cubicBezTo>
                  <a:pt x="1021207" y="601469"/>
                  <a:pt x="1027244" y="619325"/>
                  <a:pt x="1023435" y="638508"/>
                </a:cubicBezTo>
                <a:cubicBezTo>
                  <a:pt x="1020248" y="654925"/>
                  <a:pt x="1011870" y="665814"/>
                  <a:pt x="998753" y="673317"/>
                </a:cubicBezTo>
                <a:lnTo>
                  <a:pt x="988879" y="655856"/>
                </a:lnTo>
                <a:cubicBezTo>
                  <a:pt x="998612" y="650412"/>
                  <a:pt x="1004197" y="643867"/>
                  <a:pt x="1006059" y="634417"/>
                </a:cubicBezTo>
                <a:cubicBezTo>
                  <a:pt x="1007723" y="625955"/>
                  <a:pt x="1005438" y="619297"/>
                  <a:pt x="999091" y="618028"/>
                </a:cubicBezTo>
                <a:cubicBezTo>
                  <a:pt x="991870" y="616617"/>
                  <a:pt x="987074" y="624939"/>
                  <a:pt x="983548" y="633543"/>
                </a:cubicBezTo>
                <a:cubicBezTo>
                  <a:pt x="977596" y="649311"/>
                  <a:pt x="967920" y="663472"/>
                  <a:pt x="949387" y="659805"/>
                </a:cubicBezTo>
                <a:cubicBezTo>
                  <a:pt x="932828" y="656533"/>
                  <a:pt x="925212" y="641441"/>
                  <a:pt x="929302" y="620651"/>
                </a:cubicBezTo>
                <a:cubicBezTo>
                  <a:pt x="932095" y="606603"/>
                  <a:pt x="937737" y="596984"/>
                  <a:pt x="949867" y="589283"/>
                </a:cubicBezTo>
                <a:close/>
                <a:moveTo>
                  <a:pt x="424195" y="455094"/>
                </a:moveTo>
                <a:lnTo>
                  <a:pt x="565972" y="455094"/>
                </a:lnTo>
                <a:lnTo>
                  <a:pt x="565916" y="476504"/>
                </a:lnTo>
                <a:cubicBezTo>
                  <a:pt x="565916" y="476504"/>
                  <a:pt x="557087" y="480425"/>
                  <a:pt x="557087" y="490242"/>
                </a:cubicBezTo>
                <a:cubicBezTo>
                  <a:pt x="557087" y="509903"/>
                  <a:pt x="572376" y="587703"/>
                  <a:pt x="569442" y="643867"/>
                </a:cubicBezTo>
                <a:lnTo>
                  <a:pt x="520077" y="643867"/>
                </a:lnTo>
                <a:lnTo>
                  <a:pt x="516353" y="590552"/>
                </a:lnTo>
                <a:cubicBezTo>
                  <a:pt x="514717" y="577069"/>
                  <a:pt x="506085" y="569226"/>
                  <a:pt x="495055" y="569226"/>
                </a:cubicBezTo>
                <a:cubicBezTo>
                  <a:pt x="484054" y="569226"/>
                  <a:pt x="475394" y="577097"/>
                  <a:pt x="473758" y="590552"/>
                </a:cubicBezTo>
                <a:lnTo>
                  <a:pt x="470034" y="643867"/>
                </a:lnTo>
                <a:lnTo>
                  <a:pt x="420669" y="643867"/>
                </a:lnTo>
                <a:cubicBezTo>
                  <a:pt x="417735" y="587703"/>
                  <a:pt x="433024" y="509875"/>
                  <a:pt x="433024" y="490242"/>
                </a:cubicBezTo>
                <a:cubicBezTo>
                  <a:pt x="433024" y="480425"/>
                  <a:pt x="424195" y="476504"/>
                  <a:pt x="424195" y="476504"/>
                </a:cubicBezTo>
                <a:close/>
                <a:moveTo>
                  <a:pt x="624534" y="425136"/>
                </a:moveTo>
                <a:lnTo>
                  <a:pt x="639992" y="425136"/>
                </a:lnTo>
                <a:lnTo>
                  <a:pt x="641995" y="441186"/>
                </a:lnTo>
                <a:lnTo>
                  <a:pt x="656946" y="441186"/>
                </a:lnTo>
                <a:lnTo>
                  <a:pt x="659146" y="425136"/>
                </a:lnTo>
                <a:lnTo>
                  <a:pt x="667694" y="425136"/>
                </a:lnTo>
                <a:lnTo>
                  <a:pt x="676213" y="425136"/>
                </a:lnTo>
                <a:lnTo>
                  <a:pt x="678413" y="441186"/>
                </a:lnTo>
                <a:lnTo>
                  <a:pt x="693363" y="441186"/>
                </a:lnTo>
                <a:lnTo>
                  <a:pt x="695366" y="425136"/>
                </a:lnTo>
                <a:lnTo>
                  <a:pt x="710825" y="425136"/>
                </a:lnTo>
                <a:lnTo>
                  <a:pt x="708709" y="447787"/>
                </a:lnTo>
                <a:lnTo>
                  <a:pt x="698131" y="456363"/>
                </a:lnTo>
                <a:lnTo>
                  <a:pt x="698723" y="467364"/>
                </a:lnTo>
                <a:lnTo>
                  <a:pt x="698808" y="467364"/>
                </a:lnTo>
                <a:cubicBezTo>
                  <a:pt x="698808" y="478817"/>
                  <a:pt x="709781" y="481074"/>
                  <a:pt x="709781" y="481074"/>
                </a:cubicBezTo>
                <a:lnTo>
                  <a:pt x="709781" y="493683"/>
                </a:lnTo>
                <a:lnTo>
                  <a:pt x="701234" y="493683"/>
                </a:lnTo>
                <a:cubicBezTo>
                  <a:pt x="701601" y="536222"/>
                  <a:pt x="722729" y="597689"/>
                  <a:pt x="722786" y="643895"/>
                </a:cubicBezTo>
                <a:lnTo>
                  <a:pt x="667694" y="643895"/>
                </a:lnTo>
                <a:lnTo>
                  <a:pt x="612602" y="643895"/>
                </a:lnTo>
                <a:cubicBezTo>
                  <a:pt x="612602" y="597717"/>
                  <a:pt x="633730" y="536222"/>
                  <a:pt x="634097" y="493683"/>
                </a:cubicBezTo>
                <a:lnTo>
                  <a:pt x="625549" y="493683"/>
                </a:lnTo>
                <a:lnTo>
                  <a:pt x="625549" y="481074"/>
                </a:lnTo>
                <a:cubicBezTo>
                  <a:pt x="625549" y="481074"/>
                  <a:pt x="636551" y="478817"/>
                  <a:pt x="636551" y="467364"/>
                </a:cubicBezTo>
                <a:lnTo>
                  <a:pt x="636607" y="467364"/>
                </a:lnTo>
                <a:lnTo>
                  <a:pt x="637228" y="456363"/>
                </a:lnTo>
                <a:lnTo>
                  <a:pt x="626650" y="447787"/>
                </a:lnTo>
                <a:close/>
                <a:moveTo>
                  <a:pt x="279370" y="425136"/>
                </a:moveTo>
                <a:lnTo>
                  <a:pt x="294829" y="425136"/>
                </a:lnTo>
                <a:lnTo>
                  <a:pt x="296832" y="441186"/>
                </a:lnTo>
                <a:lnTo>
                  <a:pt x="311782" y="441186"/>
                </a:lnTo>
                <a:lnTo>
                  <a:pt x="313983" y="425136"/>
                </a:lnTo>
                <a:lnTo>
                  <a:pt x="322502" y="425136"/>
                </a:lnTo>
                <a:lnTo>
                  <a:pt x="331049" y="425136"/>
                </a:lnTo>
                <a:lnTo>
                  <a:pt x="333249" y="441186"/>
                </a:lnTo>
                <a:lnTo>
                  <a:pt x="348200" y="441186"/>
                </a:lnTo>
                <a:lnTo>
                  <a:pt x="350203" y="425136"/>
                </a:lnTo>
                <a:lnTo>
                  <a:pt x="365661" y="425136"/>
                </a:lnTo>
                <a:lnTo>
                  <a:pt x="363546" y="447787"/>
                </a:lnTo>
                <a:lnTo>
                  <a:pt x="352967" y="456363"/>
                </a:lnTo>
                <a:lnTo>
                  <a:pt x="353588" y="467364"/>
                </a:lnTo>
                <a:lnTo>
                  <a:pt x="353644" y="467364"/>
                </a:lnTo>
                <a:cubicBezTo>
                  <a:pt x="353644" y="478817"/>
                  <a:pt x="364646" y="481074"/>
                  <a:pt x="364646" y="481074"/>
                </a:cubicBezTo>
                <a:lnTo>
                  <a:pt x="364646" y="493683"/>
                </a:lnTo>
                <a:lnTo>
                  <a:pt x="356098" y="493683"/>
                </a:lnTo>
                <a:cubicBezTo>
                  <a:pt x="356465" y="536222"/>
                  <a:pt x="377594" y="597689"/>
                  <a:pt x="377566" y="643895"/>
                </a:cubicBezTo>
                <a:lnTo>
                  <a:pt x="322474" y="643895"/>
                </a:lnTo>
                <a:lnTo>
                  <a:pt x="267410" y="643895"/>
                </a:lnTo>
                <a:cubicBezTo>
                  <a:pt x="267410" y="597717"/>
                  <a:pt x="288538" y="536222"/>
                  <a:pt x="288905" y="493683"/>
                </a:cubicBezTo>
                <a:lnTo>
                  <a:pt x="280358" y="493683"/>
                </a:lnTo>
                <a:lnTo>
                  <a:pt x="280358" y="481074"/>
                </a:lnTo>
                <a:cubicBezTo>
                  <a:pt x="280358" y="481074"/>
                  <a:pt x="291359" y="478817"/>
                  <a:pt x="291359" y="467364"/>
                </a:cubicBezTo>
                <a:lnTo>
                  <a:pt x="291416" y="467364"/>
                </a:lnTo>
                <a:lnTo>
                  <a:pt x="292036" y="456363"/>
                </a:lnTo>
                <a:lnTo>
                  <a:pt x="281458" y="447787"/>
                </a:lnTo>
                <a:close/>
                <a:moveTo>
                  <a:pt x="1008795" y="375686"/>
                </a:moveTo>
                <a:lnTo>
                  <a:pt x="1014380" y="401468"/>
                </a:lnTo>
                <a:lnTo>
                  <a:pt x="983125" y="442258"/>
                </a:lnTo>
                <a:lnTo>
                  <a:pt x="1021433" y="433937"/>
                </a:lnTo>
                <a:lnTo>
                  <a:pt x="1025918" y="454642"/>
                </a:lnTo>
                <a:lnTo>
                  <a:pt x="939147" y="473486"/>
                </a:lnTo>
                <a:lnTo>
                  <a:pt x="934662" y="452780"/>
                </a:lnTo>
                <a:lnTo>
                  <a:pt x="968146" y="445503"/>
                </a:lnTo>
                <a:cubicBezTo>
                  <a:pt x="958358" y="434501"/>
                  <a:pt x="941602" y="423641"/>
                  <a:pt x="927695" y="420679"/>
                </a:cubicBezTo>
                <a:lnTo>
                  <a:pt x="922927" y="398732"/>
                </a:lnTo>
                <a:cubicBezTo>
                  <a:pt x="939712" y="401327"/>
                  <a:pt x="959542" y="414275"/>
                  <a:pt x="970967" y="425700"/>
                </a:cubicBezTo>
                <a:close/>
                <a:moveTo>
                  <a:pt x="667637" y="368492"/>
                </a:moveTo>
                <a:cubicBezTo>
                  <a:pt x="686396" y="368492"/>
                  <a:pt x="701996" y="381750"/>
                  <a:pt x="701996" y="402964"/>
                </a:cubicBezTo>
                <a:lnTo>
                  <a:pt x="701996" y="410354"/>
                </a:lnTo>
                <a:lnTo>
                  <a:pt x="633279" y="410354"/>
                </a:lnTo>
                <a:lnTo>
                  <a:pt x="633279" y="402964"/>
                </a:lnTo>
                <a:cubicBezTo>
                  <a:pt x="633279" y="381750"/>
                  <a:pt x="648878" y="368492"/>
                  <a:pt x="667637" y="368492"/>
                </a:cubicBezTo>
                <a:close/>
                <a:moveTo>
                  <a:pt x="322530" y="368492"/>
                </a:moveTo>
                <a:cubicBezTo>
                  <a:pt x="341289" y="368492"/>
                  <a:pt x="356888" y="381750"/>
                  <a:pt x="356888" y="402964"/>
                </a:cubicBezTo>
                <a:lnTo>
                  <a:pt x="356888" y="410354"/>
                </a:lnTo>
                <a:lnTo>
                  <a:pt x="288172" y="410354"/>
                </a:lnTo>
                <a:lnTo>
                  <a:pt x="288172" y="402964"/>
                </a:lnTo>
                <a:cubicBezTo>
                  <a:pt x="288172" y="381750"/>
                  <a:pt x="303771" y="368492"/>
                  <a:pt x="322530" y="368492"/>
                </a:cubicBezTo>
                <a:close/>
                <a:moveTo>
                  <a:pt x="430767" y="356673"/>
                </a:moveTo>
                <a:lnTo>
                  <a:pt x="454011" y="356673"/>
                </a:lnTo>
                <a:lnTo>
                  <a:pt x="456381" y="374501"/>
                </a:lnTo>
                <a:lnTo>
                  <a:pt x="476889" y="374501"/>
                </a:lnTo>
                <a:lnTo>
                  <a:pt x="479258" y="356673"/>
                </a:lnTo>
                <a:lnTo>
                  <a:pt x="510937" y="356673"/>
                </a:lnTo>
                <a:lnTo>
                  <a:pt x="513306" y="374501"/>
                </a:lnTo>
                <a:lnTo>
                  <a:pt x="533814" y="374501"/>
                </a:lnTo>
                <a:lnTo>
                  <a:pt x="536212" y="356673"/>
                </a:lnTo>
                <a:lnTo>
                  <a:pt x="559428" y="356673"/>
                </a:lnTo>
                <a:lnTo>
                  <a:pt x="557905" y="385079"/>
                </a:lnTo>
                <a:cubicBezTo>
                  <a:pt x="557905" y="385079"/>
                  <a:pt x="545662" y="389988"/>
                  <a:pt x="545662" y="402738"/>
                </a:cubicBezTo>
                <a:cubicBezTo>
                  <a:pt x="545662" y="411567"/>
                  <a:pt x="549132" y="438168"/>
                  <a:pt x="549132" y="438168"/>
                </a:cubicBezTo>
                <a:lnTo>
                  <a:pt x="441063" y="438168"/>
                </a:lnTo>
                <a:cubicBezTo>
                  <a:pt x="441063" y="438168"/>
                  <a:pt x="444533" y="411567"/>
                  <a:pt x="444533" y="402738"/>
                </a:cubicBezTo>
                <a:cubicBezTo>
                  <a:pt x="444533" y="389988"/>
                  <a:pt x="432291" y="385079"/>
                  <a:pt x="432291" y="385079"/>
                </a:cubicBezTo>
                <a:close/>
                <a:moveTo>
                  <a:pt x="938664" y="280167"/>
                </a:moveTo>
                <a:cubicBezTo>
                  <a:pt x="931707" y="277963"/>
                  <a:pt x="923858" y="278436"/>
                  <a:pt x="916665" y="282201"/>
                </a:cubicBezTo>
                <a:cubicBezTo>
                  <a:pt x="902278" y="289705"/>
                  <a:pt x="897201" y="306884"/>
                  <a:pt x="904479" y="320791"/>
                </a:cubicBezTo>
                <a:cubicBezTo>
                  <a:pt x="911672" y="334529"/>
                  <a:pt x="928682" y="340171"/>
                  <a:pt x="943068" y="332639"/>
                </a:cubicBezTo>
                <a:cubicBezTo>
                  <a:pt x="957455" y="325107"/>
                  <a:pt x="962532" y="307928"/>
                  <a:pt x="955311" y="294190"/>
                </a:cubicBezTo>
                <a:cubicBezTo>
                  <a:pt x="951686" y="287251"/>
                  <a:pt x="945621" y="282371"/>
                  <a:pt x="938664" y="280167"/>
                </a:cubicBezTo>
                <a:close/>
                <a:moveTo>
                  <a:pt x="926006" y="258348"/>
                </a:moveTo>
                <a:cubicBezTo>
                  <a:pt x="944974" y="256926"/>
                  <a:pt x="963089" y="267314"/>
                  <a:pt x="972462" y="285192"/>
                </a:cubicBezTo>
                <a:cubicBezTo>
                  <a:pt x="984958" y="309028"/>
                  <a:pt x="977596" y="338055"/>
                  <a:pt x="952716" y="351116"/>
                </a:cubicBezTo>
                <a:cubicBezTo>
                  <a:pt x="927836" y="364148"/>
                  <a:pt x="899796" y="353626"/>
                  <a:pt x="887300" y="329790"/>
                </a:cubicBezTo>
                <a:cubicBezTo>
                  <a:pt x="874831" y="305953"/>
                  <a:pt x="882165" y="276870"/>
                  <a:pt x="907046" y="263866"/>
                </a:cubicBezTo>
                <a:cubicBezTo>
                  <a:pt x="913266" y="260608"/>
                  <a:pt x="919683" y="258822"/>
                  <a:pt x="926006" y="258348"/>
                </a:cubicBezTo>
                <a:close/>
                <a:moveTo>
                  <a:pt x="620980" y="249367"/>
                </a:moveTo>
                <a:cubicBezTo>
                  <a:pt x="638130" y="250326"/>
                  <a:pt x="652179" y="264486"/>
                  <a:pt x="652940" y="281637"/>
                </a:cubicBezTo>
                <a:cubicBezTo>
                  <a:pt x="653843" y="301130"/>
                  <a:pt x="638328" y="317209"/>
                  <a:pt x="619033" y="317209"/>
                </a:cubicBezTo>
                <a:cubicBezTo>
                  <a:pt x="610373" y="317209"/>
                  <a:pt x="602475" y="313965"/>
                  <a:pt x="596466" y="308605"/>
                </a:cubicBezTo>
                <a:cubicBezTo>
                  <a:pt x="596043" y="308210"/>
                  <a:pt x="596410" y="307477"/>
                  <a:pt x="596974" y="307646"/>
                </a:cubicBezTo>
                <a:cubicBezTo>
                  <a:pt x="599202" y="308295"/>
                  <a:pt x="601544" y="308633"/>
                  <a:pt x="603970" y="308633"/>
                </a:cubicBezTo>
                <a:cubicBezTo>
                  <a:pt x="619400" y="308633"/>
                  <a:pt x="631614" y="294867"/>
                  <a:pt x="629019" y="278957"/>
                </a:cubicBezTo>
                <a:cubicBezTo>
                  <a:pt x="627411" y="269084"/>
                  <a:pt x="619795" y="260932"/>
                  <a:pt x="610063" y="258591"/>
                </a:cubicBezTo>
                <a:cubicBezTo>
                  <a:pt x="605465" y="257491"/>
                  <a:pt x="601036" y="257688"/>
                  <a:pt x="597002" y="258845"/>
                </a:cubicBezTo>
                <a:cubicBezTo>
                  <a:pt x="596410" y="259042"/>
                  <a:pt x="596015" y="258309"/>
                  <a:pt x="596466" y="257914"/>
                </a:cubicBezTo>
                <a:cubicBezTo>
                  <a:pt x="602926" y="252187"/>
                  <a:pt x="611558" y="248859"/>
                  <a:pt x="620980" y="249367"/>
                </a:cubicBezTo>
                <a:close/>
                <a:moveTo>
                  <a:pt x="495084" y="243273"/>
                </a:moveTo>
                <a:cubicBezTo>
                  <a:pt x="495084" y="243273"/>
                  <a:pt x="547326" y="322963"/>
                  <a:pt x="547326" y="335065"/>
                </a:cubicBezTo>
                <a:lnTo>
                  <a:pt x="547326" y="340086"/>
                </a:lnTo>
                <a:lnTo>
                  <a:pt x="442812" y="340086"/>
                </a:lnTo>
                <a:lnTo>
                  <a:pt x="442812" y="335065"/>
                </a:lnTo>
                <a:cubicBezTo>
                  <a:pt x="442812" y="322963"/>
                  <a:pt x="495084" y="243273"/>
                  <a:pt x="495084" y="243273"/>
                </a:cubicBezTo>
                <a:close/>
                <a:moveTo>
                  <a:pt x="367015" y="242709"/>
                </a:moveTo>
                <a:lnTo>
                  <a:pt x="375196" y="269084"/>
                </a:lnTo>
                <a:lnTo>
                  <a:pt x="402135" y="262991"/>
                </a:lnTo>
                <a:lnTo>
                  <a:pt x="383376" y="283273"/>
                </a:lnTo>
                <a:lnTo>
                  <a:pt x="402135" y="303556"/>
                </a:lnTo>
                <a:lnTo>
                  <a:pt x="375196" y="297462"/>
                </a:lnTo>
                <a:lnTo>
                  <a:pt x="367015" y="323838"/>
                </a:lnTo>
                <a:lnTo>
                  <a:pt x="358835" y="297462"/>
                </a:lnTo>
                <a:lnTo>
                  <a:pt x="331895" y="303556"/>
                </a:lnTo>
                <a:lnTo>
                  <a:pt x="350654" y="283273"/>
                </a:lnTo>
                <a:lnTo>
                  <a:pt x="331895" y="262991"/>
                </a:lnTo>
                <a:lnTo>
                  <a:pt x="358835" y="269084"/>
                </a:lnTo>
                <a:close/>
                <a:moveTo>
                  <a:pt x="495084" y="198111"/>
                </a:moveTo>
                <a:cubicBezTo>
                  <a:pt x="504675" y="198111"/>
                  <a:pt x="512432" y="205868"/>
                  <a:pt x="512432" y="215459"/>
                </a:cubicBezTo>
                <a:cubicBezTo>
                  <a:pt x="512432" y="225022"/>
                  <a:pt x="504646" y="232808"/>
                  <a:pt x="495084" y="232808"/>
                </a:cubicBezTo>
                <a:cubicBezTo>
                  <a:pt x="485492" y="232808"/>
                  <a:pt x="477735" y="225051"/>
                  <a:pt x="477735" y="215459"/>
                </a:cubicBezTo>
                <a:cubicBezTo>
                  <a:pt x="477735" y="205868"/>
                  <a:pt x="485492" y="198111"/>
                  <a:pt x="495084" y="198111"/>
                </a:cubicBezTo>
                <a:close/>
                <a:moveTo>
                  <a:pt x="825973" y="112243"/>
                </a:moveTo>
                <a:lnTo>
                  <a:pt x="842109" y="125417"/>
                </a:lnTo>
                <a:lnTo>
                  <a:pt x="808202" y="172780"/>
                </a:lnTo>
                <a:lnTo>
                  <a:pt x="864253" y="148548"/>
                </a:lnTo>
                <a:lnTo>
                  <a:pt x="873590" y="157687"/>
                </a:lnTo>
                <a:lnTo>
                  <a:pt x="850430" y="214162"/>
                </a:lnTo>
                <a:lnTo>
                  <a:pt x="897088" y="179239"/>
                </a:lnTo>
                <a:lnTo>
                  <a:pt x="910741" y="195290"/>
                </a:lnTo>
                <a:lnTo>
                  <a:pt x="838329" y="246207"/>
                </a:lnTo>
                <a:lnTo>
                  <a:pt x="823576" y="231708"/>
                </a:lnTo>
                <a:lnTo>
                  <a:pt x="845832" y="176757"/>
                </a:lnTo>
                <a:lnTo>
                  <a:pt x="790881" y="199634"/>
                </a:lnTo>
                <a:lnTo>
                  <a:pt x="775846" y="184881"/>
                </a:lnTo>
                <a:close/>
                <a:moveTo>
                  <a:pt x="295985" y="37095"/>
                </a:moveTo>
                <a:lnTo>
                  <a:pt x="333870" y="117405"/>
                </a:lnTo>
                <a:lnTo>
                  <a:pt x="273193" y="146037"/>
                </a:lnTo>
                <a:lnTo>
                  <a:pt x="265661" y="130099"/>
                </a:lnTo>
                <a:lnTo>
                  <a:pt x="307184" y="110494"/>
                </a:lnTo>
                <a:lnTo>
                  <a:pt x="299822" y="94895"/>
                </a:lnTo>
                <a:lnTo>
                  <a:pt x="265153" y="111256"/>
                </a:lnTo>
                <a:lnTo>
                  <a:pt x="257649" y="95318"/>
                </a:lnTo>
                <a:lnTo>
                  <a:pt x="292290" y="78957"/>
                </a:lnTo>
                <a:lnTo>
                  <a:pt x="284335" y="62088"/>
                </a:lnTo>
                <a:lnTo>
                  <a:pt x="242812" y="81693"/>
                </a:lnTo>
                <a:lnTo>
                  <a:pt x="235280" y="65727"/>
                </a:lnTo>
                <a:close/>
                <a:moveTo>
                  <a:pt x="666311" y="26037"/>
                </a:moveTo>
                <a:lnTo>
                  <a:pt x="685944" y="33061"/>
                </a:lnTo>
                <a:lnTo>
                  <a:pt x="669809" y="89450"/>
                </a:lnTo>
                <a:lnTo>
                  <a:pt x="714464" y="47786"/>
                </a:lnTo>
                <a:lnTo>
                  <a:pt x="726340" y="53287"/>
                </a:lnTo>
                <a:lnTo>
                  <a:pt x="723491" y="114274"/>
                </a:lnTo>
                <a:lnTo>
                  <a:pt x="755790" y="65586"/>
                </a:lnTo>
                <a:lnTo>
                  <a:pt x="774013" y="76192"/>
                </a:lnTo>
                <a:lnTo>
                  <a:pt x="722898" y="148520"/>
                </a:lnTo>
                <a:lnTo>
                  <a:pt x="704139" y="139831"/>
                </a:lnTo>
                <a:lnTo>
                  <a:pt x="706650" y="80593"/>
                </a:lnTo>
                <a:lnTo>
                  <a:pt x="662559" y="120593"/>
                </a:lnTo>
                <a:lnTo>
                  <a:pt x="643434" y="111764"/>
                </a:lnTo>
                <a:close/>
                <a:moveTo>
                  <a:pt x="561487" y="1044"/>
                </a:moveTo>
                <a:cubicBezTo>
                  <a:pt x="587975" y="4344"/>
                  <a:pt x="600218" y="21975"/>
                  <a:pt x="597200" y="46178"/>
                </a:cubicBezTo>
                <a:lnTo>
                  <a:pt x="590316" y="97180"/>
                </a:lnTo>
                <a:lnTo>
                  <a:pt x="569414" y="94331"/>
                </a:lnTo>
                <a:lnTo>
                  <a:pt x="575225" y="47899"/>
                </a:lnTo>
                <a:cubicBezTo>
                  <a:pt x="577143" y="32553"/>
                  <a:pt x="573814" y="22285"/>
                  <a:pt x="559090" y="20423"/>
                </a:cubicBezTo>
                <a:cubicBezTo>
                  <a:pt x="544110" y="18562"/>
                  <a:pt x="538328" y="27927"/>
                  <a:pt x="536438" y="43019"/>
                </a:cubicBezTo>
                <a:lnTo>
                  <a:pt x="530627" y="89450"/>
                </a:lnTo>
                <a:lnTo>
                  <a:pt x="509696" y="87081"/>
                </a:lnTo>
                <a:lnTo>
                  <a:pt x="515535" y="36333"/>
                </a:lnTo>
                <a:cubicBezTo>
                  <a:pt x="518582" y="11904"/>
                  <a:pt x="534942" y="-2285"/>
                  <a:pt x="561487" y="1044"/>
                </a:cubicBezTo>
                <a:close/>
                <a:moveTo>
                  <a:pt x="448793" y="0"/>
                </a:moveTo>
                <a:lnTo>
                  <a:pt x="462192" y="87843"/>
                </a:lnTo>
                <a:lnTo>
                  <a:pt x="443433" y="90945"/>
                </a:lnTo>
                <a:lnTo>
                  <a:pt x="389300" y="45501"/>
                </a:lnTo>
                <a:lnTo>
                  <a:pt x="399371" y="98449"/>
                </a:lnTo>
                <a:lnTo>
                  <a:pt x="378948" y="101891"/>
                </a:lnTo>
                <a:lnTo>
                  <a:pt x="362671" y="14612"/>
                </a:lnTo>
                <a:lnTo>
                  <a:pt x="382982" y="11171"/>
                </a:lnTo>
                <a:lnTo>
                  <a:pt x="383405" y="13286"/>
                </a:lnTo>
                <a:cubicBezTo>
                  <a:pt x="383912" y="16305"/>
                  <a:pt x="386508" y="20085"/>
                  <a:pt x="390400" y="23131"/>
                </a:cubicBezTo>
                <a:lnTo>
                  <a:pt x="437848" y="63216"/>
                </a:lnTo>
                <a:lnTo>
                  <a:pt x="428144" y="349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2pPr marL="201812" indent="0">
              <a:buNone/>
              <a:defRPr sz="100"/>
            </a:lvl2pPr>
            <a:lvl3pPr marL="447675" indent="0">
              <a:buNone/>
              <a:defRPr sz="100"/>
            </a:lvl3pPr>
            <a:lvl4pPr>
              <a:buNone/>
              <a:defRPr sz="100"/>
            </a:lvl4pPr>
            <a:lvl5pPr>
              <a:buNone/>
              <a:defRPr sz="100"/>
            </a:lvl5pPr>
          </a:lstStyle>
          <a:p>
            <a:pPr lvl="0"/>
            <a:r>
              <a:rPr lang="da-DK" dirty="0"/>
              <a:t>.</a:t>
            </a:r>
          </a:p>
        </p:txBody>
      </p:sp>
      <p:sp>
        <p:nvSpPr>
          <p:cNvPr id="12" name="Date_GeneralDate">
            <a:extLst>
              <a:ext uri="{FF2B5EF4-FFF2-40B4-BE49-F238E27FC236}">
                <a16:creationId xmlns:a16="http://schemas.microsoft.com/office/drawing/2014/main" id="{ED397024-840C-483C-9221-D7196DFC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B8274426-8B05-4816-8F51-0AB3B21B7A94}" type="datetime1">
              <a:rPr lang="da-DK" smtClean="0"/>
              <a:t>18-06-2025</a:t>
            </a:fld>
            <a:endParaRPr lang="da-DK" dirty="0"/>
          </a:p>
        </p:txBody>
      </p:sp>
      <p:sp>
        <p:nvSpPr>
          <p:cNvPr id="15" name="FLD_PresentationTitle">
            <a:extLst>
              <a:ext uri="{FF2B5EF4-FFF2-40B4-BE49-F238E27FC236}">
                <a16:creationId xmlns:a16="http://schemas.microsoft.com/office/drawing/2014/main" id="{E3294628-B382-4444-8C1E-34B1C37B8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8A2E041-3E38-4FB1-98E1-405CB20F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098839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A9D288E-FE9E-44C8-8107-0308EB870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894268"/>
            <a:ext cx="10752002" cy="89392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Brug TAB og Shift + TAB til at skifte tekst- og bulletniveau. Stå på ny linje inden du trykker på TAB. </a:t>
            </a:r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4" name="Date_General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A22B2-5175-47C5-95E4-2386CE691FA1}" type="datetime1">
              <a:rPr lang="da-DK" noProof="0" smtClean="0"/>
              <a:t>18-06-2025</a:t>
            </a:fld>
            <a:endParaRPr lang="da-DK" noProof="0" dirty="0"/>
          </a:p>
        </p:txBody>
      </p:sp>
      <p:sp>
        <p:nvSpPr>
          <p:cNvPr id="5" name="SD_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873C9-BF5D-4A9A-BB31-45BBB7BABAF7}" type="slidenum">
              <a:rPr lang="da-DK" noProof="0" smtClean="0"/>
              <a:t>‹nr.›</a:t>
            </a:fld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66686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9FF5BE-7653-7731-D471-41BF57B9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5DF9A33-1319-5F02-CB21-CA640B572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7ADEE53-05AB-FFE9-F015-D9C0FE6BAC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48E072A-CA0B-B960-EADE-9643EB6BF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3D336E-2936-3486-64D9-8D5FEC8CF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69F7EF4-E748-A42A-E8D2-0517FAB5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CF3D9C4-C7BB-6E08-3201-E94F4614C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BB0A3A81-15B8-3953-FF4A-DAFE14D40D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0D823E7-1DB4-648D-B3A7-B70C24067A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976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DEDBEE-6A06-45A1-9BEA-0F739D73E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9162F54-1448-251F-9D2B-C121EBA1E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A8CF7A5-53D3-0A7B-69DC-DB77A73D5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55D3C94-5032-FC65-B3FD-02024BC51F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C7F3226-A450-6285-237F-A9FFBA273D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094E42C0-0335-45A2-3CA3-22F2B3BBB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DCBF8EA-B087-9F53-9C44-600F26ED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B03624A6-4A57-5C82-7647-3DCB6A1DB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165CC0FB-F6FA-D790-975A-0CD5856CF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2EDE2673-FC9A-C875-2A45-4B010DB4E3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9E02AC2-FA62-A4F7-C77A-CB6CA0A294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47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1D8BD7-B52A-3FD2-F474-9ECDD188E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B826ECD-FB93-38EC-28F7-EE9FAF869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FFF7425-A835-0063-C35F-DEFCEFFF2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F14E7A9-9639-45D4-81CC-C0A89709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07732AC-563B-61BE-AFFA-5D3E840EC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6B218AEB-D8C6-388F-4132-B8A183E1C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9A461C6-8877-42E1-CE27-93A1367CFC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43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9C3BFBA-08AD-52B7-86B2-6F3CAD68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A6F83E5-5D0F-3746-855E-25CE97A1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D11731D-B44E-9564-3896-4E64F7F9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756E910-81E6-A605-0A7A-E2DF25C8A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AA2221BC-3FFD-D458-0AB2-9477F2B20E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BF6F93B-762C-C81F-F3BE-E97363A015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98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7A07F6-1F7B-9688-4D00-C581914C0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79DD4F-DE00-9488-844C-A542F8E1C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D67AD20-2E48-19AB-4182-986D7B2716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D9351A1-0A94-FA06-92D7-764009A3C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95C98C5-1AD0-5458-2DDE-736201434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CF96F25-9486-DA1C-BED3-02F20776E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6187492-0D2B-FA69-F514-16DE2950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C55EDEAE-75D0-2594-220E-1AD04F7A69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D11740E-19DD-FF66-ECFA-08475C519D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828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D048D-3F82-D43C-87DD-85B752F94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FFD63517-2E2F-01BE-9A4C-9D2F42271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44F16E6-57A9-E48C-F842-308B41A0F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6932CF7-1B2C-380C-2BF0-33401779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9111534-0181-7335-6F87-A586D7D32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B125887-2EC9-9E1A-6352-BF221DC1D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BD57CE8-0F3F-69FF-41A5-5451C3513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073F9EC9-F0A4-11F0-1463-1E3CAED812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72A64BF-3BC8-C624-2008-641CB33CBB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81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20D3FF7-6B9D-D94F-F87D-F2F647ACB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04E3057-3AB3-4290-C9C1-4E1624AA5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CF31D60-2B4E-5D06-FF52-68ED122E02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61DB46-DC1B-4B11-84AF-AB8CEFCA2456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60AA9F5-BA00-6812-20EE-8A37FDE670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4E1CC58-5276-5BDB-2239-3CE584A01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E8711F-BE42-4B01-B096-85E07598E319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2A9E978-0957-17C1-D54F-97C1FBF57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6D099443-3A8D-D659-7FA1-7E2A8181686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835D1390-0078-F9A9-8ACA-05E363AEF5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54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B9C9E26-E3CE-8D39-3C6C-9E7194C05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6BA6FC2-F319-187C-2C01-8D2BA1D99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38FE71C-295B-3A36-1671-6A81587B0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629B8-2CF9-40FA-AC81-2F8DBE4FFFDA}" type="datetimeFigureOut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F59DC1D-8C47-5F27-CA59-FC0F25B2AA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6C9DE89-91A9-BCA8-927D-AC4FB1F47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5F91F-4E12-478B-9586-CDCEEB28CE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503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63BB02-F4C9-4528-9788-6A39D39B3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B02D578-38B3-42D5-959C-FC80A482E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F6C3BB8-BCAB-47FD-A1F7-68657781C8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3229B-4E6E-4418-B2AB-68231969F959}" type="datetime1">
              <a:rPr lang="da-DK" smtClean="0"/>
              <a:t>18-06-2025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37CF8F5-4199-4EF0-9B5C-32D6171CC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34DBECE-7969-4330-A50A-399FA7560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8D2BA-8624-4B18-A753-5ABFF4521A8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628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h.au.dk/fileadmin/ph.au.dk/subsites/Sundhedskompetence/Jensen_HN__Aaby_A__Maindal_HT._CHAT_-_Et_redskab_til_dialog_om_sundhedskompetence__2019_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sst.dk/da/Fagperson/Ulighed-i-sundhed-og-sygdom/Sundhedskompetence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svg"/><Relationship Id="rId10" Type="http://schemas.openxmlformats.org/officeDocument/2006/relationships/image" Target="../media/image44.svg"/><Relationship Id="rId19" Type="http://schemas.openxmlformats.org/officeDocument/2006/relationships/image" Target="../media/image53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7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0.jpeg"/><Relationship Id="rId4" Type="http://schemas.openxmlformats.org/officeDocument/2006/relationships/image" Target="../media/image55.png"/><Relationship Id="rId9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t.dk/da/Fagperson/Ulighed-i-sundhed-og-sygdom/Om-ulighed-i-sundhed" TargetMode="External"/><Relationship Id="rId2" Type="http://schemas.openxmlformats.org/officeDocument/2006/relationships/hyperlink" Target="https://www.sst.dk/da/Fagperson/Ulighed-i-sundhed-og-sygdom/Sundhedskompetence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5.xml"/><Relationship Id="rId5" Type="http://schemas.openxmlformats.org/officeDocument/2006/relationships/hyperlink" Target="https://www.sst.dk/-/media/Udgivelser/2022/Ulighed/8947-SST-Rapport-Ulighed-i-moedet_TILG.ashx" TargetMode="External"/><Relationship Id="rId4" Type="http://schemas.openxmlformats.org/officeDocument/2006/relationships/hyperlink" Target="https://www.sst.dk/-/media/Udgivelser/2022/Sundhedskompetence/SST-Rapport_-Sundhedskompetence_TILG.ash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t.dk/da/Fagperson/Ulighed-i-sundhed-og-sygdom/Sundhedskompetenc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www.sst.dk/da/Fagperson/Ulighed-i-sundhed-og-sygdom/Sundhedskompetenc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sst.dk/-/media/Udgivelser/2022/Ulighed/8947-SST-Rapport-Ulighed-i-moedet_TILG.ashx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sst.dk/da/Fagperson/Ulighed-i-sundhed-og-sygdom/Sundhedskompetenc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13A0D-8730-37C3-6099-07F86A97D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D0FED6F0-00EA-FD91-0FEC-EB56721A0870}"/>
              </a:ext>
            </a:extLst>
          </p:cNvPr>
          <p:cNvSpPr/>
          <p:nvPr/>
        </p:nvSpPr>
        <p:spPr>
          <a:xfrm>
            <a:off x="0" y="0"/>
            <a:ext cx="12192000" cy="3802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ABB048F-6160-D5A3-BA9F-8CBEA42BD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574" y="424028"/>
            <a:ext cx="877205" cy="922356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0788CC1-49D9-44A4-9C0F-1011919B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133" y="623788"/>
            <a:ext cx="2283341" cy="52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A8CAAC85-6D21-3A04-1390-CEFF739399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878" y="424028"/>
            <a:ext cx="737318" cy="75785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2" name="Rektangel: afrundede hjørner 11">
            <a:extLst>
              <a:ext uri="{FF2B5EF4-FFF2-40B4-BE49-F238E27FC236}">
                <a16:creationId xmlns:a16="http://schemas.microsoft.com/office/drawing/2014/main" id="{3AEDF95C-33A4-2381-EA5D-B4ABC6383CE2}"/>
              </a:ext>
            </a:extLst>
          </p:cNvPr>
          <p:cNvSpPr/>
          <p:nvPr/>
        </p:nvSpPr>
        <p:spPr>
          <a:xfrm>
            <a:off x="620428" y="1597982"/>
            <a:ext cx="10951143" cy="19528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BH Black" panose="00000A00000000000000" pitchFamily="2" charset="0"/>
                <a:ea typeface="+mn-ea"/>
                <a:cs typeface="+mn-cs"/>
              </a:rPr>
              <a:t>Sundhedskompetencer i genoptræningsplaner</a:t>
            </a:r>
          </a:p>
        </p:txBody>
      </p:sp>
      <p:sp>
        <p:nvSpPr>
          <p:cNvPr id="13" name="Undertitel 2">
            <a:extLst>
              <a:ext uri="{FF2B5EF4-FFF2-40B4-BE49-F238E27FC236}">
                <a16:creationId xmlns:a16="http://schemas.microsoft.com/office/drawing/2014/main" id="{F055252F-7362-2A18-2B8D-A0697559FA1D}"/>
              </a:ext>
            </a:extLst>
          </p:cNvPr>
          <p:cNvSpPr txBox="1">
            <a:spLocks/>
          </p:cNvSpPr>
          <p:nvPr/>
        </p:nvSpPr>
        <p:spPr>
          <a:xfrm>
            <a:off x="0" y="5743705"/>
            <a:ext cx="12192000" cy="1040662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Undervisningsmateriale udarbejdet af Amager-Hvidovre Hospital og Københavns Kommune</a:t>
            </a:r>
          </a:p>
        </p:txBody>
      </p:sp>
    </p:spTree>
    <p:extLst>
      <p:ext uri="{BB962C8B-B14F-4D97-AF65-F5344CB8AC3E}">
        <p14:creationId xmlns:p14="http://schemas.microsoft.com/office/powerpoint/2010/main" val="23467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0E9B4-15B1-9CF9-7343-E7A84D15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082" y="82350"/>
            <a:ext cx="10427835" cy="655223"/>
          </a:xfrm>
        </p:spPr>
        <p:txBody>
          <a:bodyPr>
            <a:normAutofit/>
          </a:bodyPr>
          <a:lstStyle/>
          <a:p>
            <a:pPr algn="ctr"/>
            <a:r>
              <a:rPr lang="da-DK" sz="3200" b="1" dirty="0"/>
              <a:t>Indikatorer for begrænsede sundhedskompetencer i DK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9A7F3F4-5C6F-8012-21E6-6E6983C3891A}"/>
              </a:ext>
            </a:extLst>
          </p:cNvPr>
          <p:cNvSpPr/>
          <p:nvPr/>
        </p:nvSpPr>
        <p:spPr>
          <a:xfrm>
            <a:off x="9648187" y="3100854"/>
            <a:ext cx="1792445" cy="10335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Mænd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5132041-055E-CC49-E692-28B400489BEC}"/>
              </a:ext>
            </a:extLst>
          </p:cNvPr>
          <p:cNvSpPr/>
          <p:nvPr/>
        </p:nvSpPr>
        <p:spPr>
          <a:xfrm>
            <a:off x="957417" y="4914665"/>
            <a:ext cx="1792445" cy="132556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Inaktiv adfærd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6B1F921-200E-9641-AB74-6DA73F83431C}"/>
              </a:ext>
            </a:extLst>
          </p:cNvPr>
          <p:cNvSpPr/>
          <p:nvPr/>
        </p:nvSpPr>
        <p:spPr>
          <a:xfrm>
            <a:off x="5031232" y="914932"/>
            <a:ext cx="3743593" cy="113164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Lavt uddannelsesniveau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38AC567-2F9A-27A3-A4C5-9BF1FC10E45A}"/>
              </a:ext>
            </a:extLst>
          </p:cNvPr>
          <p:cNvSpPr/>
          <p:nvPr/>
        </p:nvSpPr>
        <p:spPr>
          <a:xfrm>
            <a:off x="8774825" y="1464818"/>
            <a:ext cx="2185686" cy="132556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Lav indkomst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9E40DF4-FEA1-9B89-378C-56979C198380}"/>
              </a:ext>
            </a:extLst>
          </p:cNvPr>
          <p:cNvSpPr/>
          <p:nvPr/>
        </p:nvSpPr>
        <p:spPr>
          <a:xfrm>
            <a:off x="8205781" y="2720274"/>
            <a:ext cx="1487645" cy="9740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Enlig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6B56300-E336-A9A3-C5D9-DBD4C5486598}"/>
              </a:ext>
            </a:extLst>
          </p:cNvPr>
          <p:cNvSpPr/>
          <p:nvPr/>
        </p:nvSpPr>
        <p:spPr>
          <a:xfrm>
            <a:off x="8823764" y="4478618"/>
            <a:ext cx="3066808" cy="9740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Etnicitet</a:t>
            </a:r>
          </a:p>
          <a:p>
            <a:pPr algn="ctr"/>
            <a:r>
              <a:rPr lang="da-DK" sz="1600" b="1" dirty="0">
                <a:solidFill>
                  <a:schemeClr val="tx1"/>
                </a:solidFill>
              </a:rPr>
              <a:t>(kultur og sprog)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1F650C8-CA63-DFDB-2DDD-1204C99EE6DD}"/>
              </a:ext>
            </a:extLst>
          </p:cNvPr>
          <p:cNvSpPr/>
          <p:nvPr/>
        </p:nvSpPr>
        <p:spPr>
          <a:xfrm>
            <a:off x="7218025" y="5201193"/>
            <a:ext cx="1792445" cy="132556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Rygning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49AA77C-415F-18B2-78E2-06C07A18F61D}"/>
              </a:ext>
            </a:extLst>
          </p:cNvPr>
          <p:cNvSpPr/>
          <p:nvPr/>
        </p:nvSpPr>
        <p:spPr>
          <a:xfrm>
            <a:off x="957417" y="3456163"/>
            <a:ext cx="2562894" cy="132556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Fedme og overvægt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5513441-E930-E380-3778-25BEDF325787}"/>
              </a:ext>
            </a:extLst>
          </p:cNvPr>
          <p:cNvSpPr/>
          <p:nvPr/>
        </p:nvSpPr>
        <p:spPr>
          <a:xfrm>
            <a:off x="3200067" y="5272887"/>
            <a:ext cx="3662330" cy="113164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Øget alkoholindtag </a:t>
            </a:r>
            <a:r>
              <a:rPr lang="da-DK" sz="1600" i="1" dirty="0">
                <a:solidFill>
                  <a:schemeClr val="tx1"/>
                </a:solidFill>
              </a:rPr>
              <a:t>(mere end anbefalingerne)</a:t>
            </a:r>
            <a:endParaRPr lang="da-DK" sz="2400" i="1" dirty="0">
              <a:solidFill>
                <a:schemeClr val="tx1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C15267E-03C6-B0E8-3F68-8FAD6A496260}"/>
              </a:ext>
            </a:extLst>
          </p:cNvPr>
          <p:cNvSpPr/>
          <p:nvPr/>
        </p:nvSpPr>
        <p:spPr>
          <a:xfrm>
            <a:off x="2845546" y="910711"/>
            <a:ext cx="1939014" cy="119431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Sociale ydelser</a:t>
            </a: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4A155E8F-5970-E875-8902-0C2FEB5E74E3}"/>
              </a:ext>
            </a:extLst>
          </p:cNvPr>
          <p:cNvSpPr txBox="1"/>
          <p:nvPr/>
        </p:nvSpPr>
        <p:spPr>
          <a:xfrm>
            <a:off x="0" y="6575815"/>
            <a:ext cx="12426637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a-DK" sz="950" b="1" i="0" dirty="0">
                <a:effectLst/>
                <a:latin typeface="KBH Tekst" panose="00000500000000000000" pitchFamily="2" charset="0"/>
              </a:rPr>
              <a:t>Reference: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Svendsen MT, Bak CK, Sørensen K. Associations of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health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literacy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with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socioeconomic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position,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health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risk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behavior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, and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health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status: a large national population-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based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survey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among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 Danish </a:t>
            </a:r>
            <a:r>
              <a:rPr lang="da-DK" sz="950" b="0" i="0" dirty="0" err="1">
                <a:effectLst/>
                <a:latin typeface="KBH Tekst" panose="00000500000000000000" pitchFamily="2" charset="0"/>
              </a:rPr>
              <a:t>adults</a:t>
            </a:r>
            <a:r>
              <a:rPr lang="da-DK" sz="950" b="0" i="0" dirty="0">
                <a:effectLst/>
                <a:latin typeface="KBH Tekst" panose="00000500000000000000" pitchFamily="2" charset="0"/>
              </a:rPr>
              <a:t>. BMC Public Health (2020) 20:565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048D7EB-2EA9-57BD-7F96-1AE4ED55531B}"/>
              </a:ext>
            </a:extLst>
          </p:cNvPr>
          <p:cNvSpPr/>
          <p:nvPr/>
        </p:nvSpPr>
        <p:spPr>
          <a:xfrm>
            <a:off x="299536" y="1844356"/>
            <a:ext cx="2984490" cy="132556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>
                <a:solidFill>
                  <a:schemeClr val="tx1"/>
                </a:solidFill>
              </a:rPr>
              <a:t>Manglende tilknytning til arbejdsmarkedet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1EE022E-403E-1CE7-D927-BE8649547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335" y="2684349"/>
            <a:ext cx="2316181" cy="209737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0632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140177-83FD-0138-1A4E-77B0A39E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043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0" lang="da-DK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Baggrund for et tværsektorielt samarbejde om afdækning af sundhedskompetencer i GOP</a:t>
            </a: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A7858B-C06B-4721-6D9D-441855AB8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582" y="169068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da-DK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Borgere med begrænsede sundhedskompetencer:</a:t>
            </a:r>
          </a:p>
          <a:p>
            <a:pPr>
              <a:defRPr/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 have svært ved at følge standard genoptræning</a:t>
            </a:r>
          </a:p>
          <a:p>
            <a:pPr>
              <a:defRPr/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 have svært ved at forstå hvorfor genoptræning er vigtigt</a:t>
            </a:r>
          </a:p>
          <a:p>
            <a:pPr>
              <a:defRPr/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 i risiko for at falde fra i sektorovergangen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da-D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Målet med afdækning af sundhedskompetencer i GOP:</a:t>
            </a:r>
          </a:p>
          <a:p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Målrette den første kommunale kontakt</a:t>
            </a:r>
          </a:p>
          <a:p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Sikre brugerinddragelse hos de skrøbelig borgere</a:t>
            </a:r>
          </a:p>
          <a:p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Muligt at tilpasse kommunikation og tiltag/interventioner til borgernes behov</a:t>
            </a:r>
          </a:p>
          <a:p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Sikre bedre sektorovergange for borgerne</a:t>
            </a:r>
          </a:p>
          <a:p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Undgå at miste de skrøbelige borger i sektorovergangen</a:t>
            </a:r>
          </a:p>
        </p:txBody>
      </p:sp>
    </p:spTree>
    <p:extLst>
      <p:ext uri="{BB962C8B-B14F-4D97-AF65-F5344CB8AC3E}">
        <p14:creationId xmlns:p14="http://schemas.microsoft.com/office/powerpoint/2010/main" val="3540607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A7858B-C06B-4721-6D9D-441855AB8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673" y="2085398"/>
            <a:ext cx="10404765" cy="3930940"/>
          </a:xfrm>
        </p:spPr>
        <p:txBody>
          <a:bodyPr>
            <a:normAutofit lnSpcReduction="10000"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400" i="0" u="none" strike="noStrike" kern="1200" cap="none" spc="0" normalizeH="0" baseline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  <a:latin typeface="KBH Medium" panose="00000600000000000000" pitchFamily="2" charset="0"/>
                <a:cs typeface="Arial" panose="020B0604020202020204" pitchFamily="34" charset="0"/>
              </a:rPr>
              <a:t>Udviklet af udviklingsterapeuter og ledere fra hhv. Amager-Hvidovre Hospital og Københavns Kommune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2400" dirty="0">
                <a:solidFill>
                  <a:srgbClr val="000C2E"/>
                </a:solidFill>
                <a:latin typeface="KBH Medium" panose="00000600000000000000" pitchFamily="2" charset="0"/>
                <a:cs typeface="Arial" panose="020B0604020202020204" pitchFamily="34" charset="0"/>
              </a:rPr>
              <a:t>Udviklet med inspiration fra andre dialogredskaber, herunder CHAT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2400" dirty="0">
                <a:solidFill>
                  <a:srgbClr val="000C2E"/>
                </a:solidFill>
                <a:latin typeface="KBH Medium" panose="00000600000000000000" pitchFamily="2" charset="0"/>
                <a:cs typeface="Arial" panose="020B0604020202020204" pitchFamily="34" charset="0"/>
              </a:rPr>
              <a:t>Dialogredskabet er tilpasset hospitalsregi og med fokus på genoptræningsforløb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400" i="0" u="none" strike="noStrike" kern="1200" cap="none" spc="0" normalizeH="0" baseline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  <a:latin typeface="KBH Medium" panose="00000600000000000000" pitchFamily="2" charset="0"/>
                <a:cs typeface="Arial" panose="020B0604020202020204" pitchFamily="34" charset="0"/>
              </a:rPr>
              <a:t>Dialogredskabet er afprøvet i 2 projekter og er løbende blevet tilpasset ud fra erfaringer og evalueringer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2400" dirty="0">
                <a:solidFill>
                  <a:srgbClr val="000C2E"/>
                </a:solidFill>
                <a:latin typeface="KBH Medium" panose="00000600000000000000" pitchFamily="2" charset="0"/>
                <a:cs typeface="Arial" panose="020B0604020202020204" pitchFamily="34" charset="0"/>
              </a:rPr>
              <a:t>Indsatsen er evalueret både af borgerne og de sundhedsprofessionelle i hospitals- og kommunalt regi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15B7243-980C-E10C-5683-A76B5949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673" y="500061"/>
            <a:ext cx="10515600" cy="1325563"/>
          </a:xfrm>
        </p:spPr>
        <p:txBody>
          <a:bodyPr/>
          <a:lstStyle/>
          <a:p>
            <a:r>
              <a:rPr kumimoji="0" lang="da-DK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Dialogredskabet</a:t>
            </a:r>
            <a:br>
              <a:rPr kumimoji="0" lang="da-DK" sz="6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a-D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Udvikling af et dialogredskab til afdækning af sundhedskompetencer</a:t>
            </a:r>
            <a:endParaRPr lang="da-DK" b="1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8C3959D-CB63-59B1-4B0F-ABD0C2AD643C}"/>
              </a:ext>
            </a:extLst>
          </p:cNvPr>
          <p:cNvSpPr txBox="1"/>
          <p:nvPr/>
        </p:nvSpPr>
        <p:spPr>
          <a:xfrm>
            <a:off x="765810" y="6442502"/>
            <a:ext cx="11426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dirty="0"/>
              <a:t>CHAT </a:t>
            </a:r>
            <a:r>
              <a:rPr lang="en-US" sz="1050" dirty="0"/>
              <a:t>(The Conversational Health Literacy Assessment Tool)</a:t>
            </a:r>
            <a:r>
              <a:rPr lang="da-DK" sz="1050" dirty="0"/>
              <a:t>: </a:t>
            </a:r>
            <a:r>
              <a:rPr lang="da-DK" sz="1050" dirty="0">
                <a:hlinkClick r:id="rId3" tooltip="https://ph.au.dk/fileadmin/ph.au.dk/subsites/sundhedskompetence/jensen_hn__aaby_a__maindal_ht._chat_-_et_redskab_til_dialog_om_sundhedskompetence__2019_.pdf"/>
              </a:rPr>
              <a:t>https://ph.au.dk/fileadmin/ph.au.dk/subsites/Sundhedskompetence/Jensen_HN__Aaby_A__Maindal_HT._CHAT_-_Et_redskab_til_dialog_om_sundhedskompetence__2019_.pdf</a:t>
            </a:r>
            <a:endParaRPr lang="da-DK" sz="1050" dirty="0"/>
          </a:p>
        </p:txBody>
      </p:sp>
    </p:spTree>
    <p:extLst>
      <p:ext uri="{BB962C8B-B14F-4D97-AF65-F5344CB8AC3E}">
        <p14:creationId xmlns:p14="http://schemas.microsoft.com/office/powerpoint/2010/main" val="4264598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3C347-93F7-2627-2DB2-F549565C3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A290D-0D25-514B-C3E6-F28CE8C1D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Dialogredskabet</a:t>
            </a:r>
            <a:br>
              <a:rPr kumimoji="0" lang="da-DK" sz="6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a-D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Udvikling af et dialogredskab til afdækning af sundhedskompetencer</a:t>
            </a:r>
            <a:endParaRPr lang="da-DK" b="1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DA6975FF-1253-5E9A-601A-63F44368FC07}"/>
              </a:ext>
            </a:extLst>
          </p:cNvPr>
          <p:cNvSpPr txBox="1"/>
          <p:nvPr/>
        </p:nvSpPr>
        <p:spPr>
          <a:xfrm>
            <a:off x="1047568" y="1774948"/>
            <a:ext cx="3283113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a-DK" sz="1600" dirty="0"/>
              <a:t>Hvilke informationer er relevante ved sektorovergangen hos borgeren med begrænsede sundhedskompetencer?</a:t>
            </a:r>
          </a:p>
        </p:txBody>
      </p:sp>
      <p:cxnSp>
        <p:nvCxnSpPr>
          <p:cNvPr id="4" name="Forbindelse: buet 3">
            <a:extLst>
              <a:ext uri="{FF2B5EF4-FFF2-40B4-BE49-F238E27FC236}">
                <a16:creationId xmlns:a16="http://schemas.microsoft.com/office/drawing/2014/main" id="{628C7A21-270B-C179-9E61-17140658B232}"/>
              </a:ext>
            </a:extLst>
          </p:cNvPr>
          <p:cNvCxnSpPr>
            <a:cxnSpLocks/>
          </p:cNvCxnSpPr>
          <p:nvPr/>
        </p:nvCxnSpPr>
        <p:spPr>
          <a:xfrm rot="5400000">
            <a:off x="1656336" y="2830809"/>
            <a:ext cx="1657846" cy="1487085"/>
          </a:xfrm>
          <a:prstGeom prst="curvedConnector3">
            <a:avLst/>
          </a:prstGeom>
          <a:ln w="762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Forbindelse: buet 4">
            <a:extLst>
              <a:ext uri="{FF2B5EF4-FFF2-40B4-BE49-F238E27FC236}">
                <a16:creationId xmlns:a16="http://schemas.microsoft.com/office/drawing/2014/main" id="{EEA521F0-943C-27AB-1145-2D3B7C98E623}"/>
              </a:ext>
            </a:extLst>
          </p:cNvPr>
          <p:cNvCxnSpPr>
            <a:cxnSpLocks/>
          </p:cNvCxnSpPr>
          <p:nvPr/>
        </p:nvCxnSpPr>
        <p:spPr>
          <a:xfrm>
            <a:off x="2960915" y="4894474"/>
            <a:ext cx="2028335" cy="571654"/>
          </a:xfrm>
          <a:prstGeom prst="curvedConnector3">
            <a:avLst/>
          </a:prstGeom>
          <a:ln w="762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lede 5">
            <a:extLst>
              <a:ext uri="{FF2B5EF4-FFF2-40B4-BE49-F238E27FC236}">
                <a16:creationId xmlns:a16="http://schemas.microsoft.com/office/drawing/2014/main" id="{FB8333C4-1661-FF66-6653-6CBA4A2217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9000"/>
          </a:blip>
          <a:stretch>
            <a:fillRect/>
          </a:stretch>
        </p:blipFill>
        <p:spPr>
          <a:xfrm>
            <a:off x="2218162" y="3045694"/>
            <a:ext cx="763062" cy="7666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D060F241-9E5A-82AC-C9BF-EBB0BC125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568" y="4403274"/>
            <a:ext cx="1913346" cy="2225022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5A79A8F5-9970-3D09-2774-DF6A6F85E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781" y="4394715"/>
            <a:ext cx="1800871" cy="2212143"/>
          </a:xfrm>
          <a:prstGeom prst="rect">
            <a:avLst/>
          </a:prstGeom>
        </p:spPr>
      </p:pic>
      <p:cxnSp>
        <p:nvCxnSpPr>
          <p:cNvPr id="9" name="Forbindelse: buet 8">
            <a:extLst>
              <a:ext uri="{FF2B5EF4-FFF2-40B4-BE49-F238E27FC236}">
                <a16:creationId xmlns:a16="http://schemas.microsoft.com/office/drawing/2014/main" id="{6D649005-A050-1FCF-A818-F0B42E6F9BD1}"/>
              </a:ext>
            </a:extLst>
          </p:cNvPr>
          <p:cNvCxnSpPr>
            <a:cxnSpLocks/>
            <a:stCxn id="8" idx="0"/>
          </p:cNvCxnSpPr>
          <p:nvPr/>
        </p:nvCxnSpPr>
        <p:spPr>
          <a:xfrm rot="5400000" flipH="1" flipV="1">
            <a:off x="6044962" y="3380806"/>
            <a:ext cx="834164" cy="1193654"/>
          </a:xfrm>
          <a:prstGeom prst="curvedConnector2">
            <a:avLst/>
          </a:prstGeom>
          <a:ln w="762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lede 9">
            <a:extLst>
              <a:ext uri="{FF2B5EF4-FFF2-40B4-BE49-F238E27FC236}">
                <a16:creationId xmlns:a16="http://schemas.microsoft.com/office/drawing/2014/main" id="{61BEF945-A1C9-3A06-D748-5F14836F36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9415" y="1690688"/>
            <a:ext cx="4850729" cy="3901673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B7764A50-87B1-E33A-4A38-DB907BC96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0274" y="4676888"/>
            <a:ext cx="766381" cy="7663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942DB627-C086-B663-32E8-1E10557EF799}"/>
              </a:ext>
            </a:extLst>
          </p:cNvPr>
          <p:cNvSpPr txBox="1"/>
          <p:nvPr/>
        </p:nvSpPr>
        <p:spPr>
          <a:xfrm>
            <a:off x="3311770" y="5466129"/>
            <a:ext cx="110338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/>
              <a:t>Pilotprojekt</a:t>
            </a:r>
          </a:p>
          <a:p>
            <a:pPr algn="ctr"/>
            <a:r>
              <a:rPr lang="da-DK" sz="1400" b="1" dirty="0"/>
              <a:t>2022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C8D5ABF9-2D78-AA95-CFD5-800B26C0D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1704" y="3232033"/>
            <a:ext cx="766381" cy="7663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F279658E-228D-602E-5419-99A428B5AB68}"/>
              </a:ext>
            </a:extLst>
          </p:cNvPr>
          <p:cNvSpPr txBox="1"/>
          <p:nvPr/>
        </p:nvSpPr>
        <p:spPr>
          <a:xfrm>
            <a:off x="5373790" y="2678215"/>
            <a:ext cx="110338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/>
              <a:t>Projekt</a:t>
            </a:r>
          </a:p>
          <a:p>
            <a:pPr algn="ctr"/>
            <a:r>
              <a:rPr lang="da-DK" sz="1400" b="1" dirty="0"/>
              <a:t>2023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B5D5C19F-0707-3FD4-B03D-CC49DC6C14A0}"/>
              </a:ext>
            </a:extLst>
          </p:cNvPr>
          <p:cNvSpPr txBox="1"/>
          <p:nvPr/>
        </p:nvSpPr>
        <p:spPr>
          <a:xfrm>
            <a:off x="709744" y="3118196"/>
            <a:ext cx="136979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/>
              <a:t>Arbejdsgruppe </a:t>
            </a:r>
          </a:p>
          <a:p>
            <a:pPr algn="ctr"/>
            <a:r>
              <a:rPr lang="da-DK" sz="1400" b="1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721982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2F81C6CB-ECB3-DA14-85FA-662ECCE12ACC}"/>
              </a:ext>
            </a:extLst>
          </p:cNvPr>
          <p:cNvSpPr txBox="1">
            <a:spLocks/>
          </p:cNvSpPr>
          <p:nvPr/>
        </p:nvSpPr>
        <p:spPr>
          <a:xfrm rot="16200000">
            <a:off x="-2108524" y="3278485"/>
            <a:ext cx="6858001" cy="5088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Dialogredskab – version maj 2025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9945D642-E6EF-1F3E-B98C-7A136C289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738" y="103909"/>
            <a:ext cx="10040781" cy="669385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" name="Lige forbindelse 2">
            <a:extLst>
              <a:ext uri="{FF2B5EF4-FFF2-40B4-BE49-F238E27FC236}">
                <a16:creationId xmlns:a16="http://schemas.microsoft.com/office/drawing/2014/main" id="{692DDBDF-FC9A-5AF3-4050-D2C38BBCF77B}"/>
              </a:ext>
            </a:extLst>
          </p:cNvPr>
          <p:cNvCxnSpPr>
            <a:cxnSpLocks/>
          </p:cNvCxnSpPr>
          <p:nvPr/>
        </p:nvCxnSpPr>
        <p:spPr>
          <a:xfrm>
            <a:off x="6707828" y="103909"/>
            <a:ext cx="1" cy="66938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54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A7858B-C06B-4721-6D9D-441855AB8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673" y="1420428"/>
            <a:ext cx="10994967" cy="5117532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None/>
              <a:tabLst/>
              <a:defRPr/>
            </a:pPr>
            <a:r>
              <a:rPr lang="da-DK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Afdækning af sundhedskompetencer i genoptræningsplanen:</a:t>
            </a:r>
            <a:endParaRPr kumimoji="0" lang="da-DK" sz="1600" i="0" u="none" strike="noStrike" kern="1200" cap="none" spc="0" normalizeH="0" baseline="0" noProof="0" dirty="0">
              <a:ln>
                <a:noFill/>
              </a:ln>
              <a:solidFill>
                <a:srgbClr val="000C2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er hurtigt og relevant at anvende dialogredskabet i hospitalsregi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er relevant og vigtig viden i kommunalt regi, ift.: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inddrage borgerne mhp. at tilpasse interventioner/tiltag til deres behov og sundhedskompetencer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</a:pP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 bruges til at motivere borgerne til at tage imod genoptræning i kommunalt regi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 være med til at målrette den første kommunale kontakt for den enkelte borger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 bidrage til en bedre sektorovergang for de skrøbelige borgere (der ses en tendens til at færre patienter falder fra i sektorovergangen)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Relevant med fokus på afdækning af sundhedskompetencer i hospitals- og kommunalt regi og implementering af dialogredskabet.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da-D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Vigtigt med samarbejde på tværs af sektorer, samt kortlægning af arbejdsgange ift. indkaldelsesprocedurerne til kommunal genoptræning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2000" i="0" u="none" strike="noStrike" kern="1200" cap="none" spc="0" normalizeH="0" baseline="0" noProof="0" dirty="0">
              <a:ln>
                <a:noFill/>
              </a:ln>
              <a:solidFill>
                <a:srgbClr val="000C2E"/>
              </a:solidFill>
              <a:effectLst/>
              <a:uLnTx/>
              <a:uFillTx/>
              <a:latin typeface="KBH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15B7243-980C-E10C-5683-A76B5949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673" y="500062"/>
            <a:ext cx="10515600" cy="822712"/>
          </a:xfrm>
        </p:spPr>
        <p:txBody>
          <a:bodyPr>
            <a:normAutofit/>
          </a:bodyPr>
          <a:lstStyle/>
          <a:p>
            <a:r>
              <a:rPr kumimoji="0" lang="da-DK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Erfaringer og resultater fra de 2 projekter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2132275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FD5D3278-0AA5-2BE7-03CB-183257935D8C}"/>
              </a:ext>
            </a:extLst>
          </p:cNvPr>
          <p:cNvGrpSpPr/>
          <p:nvPr/>
        </p:nvGrpSpPr>
        <p:grpSpPr>
          <a:xfrm>
            <a:off x="527864" y="1010800"/>
            <a:ext cx="4376408" cy="1413685"/>
            <a:chOff x="5387929" y="1862903"/>
            <a:chExt cx="4966300" cy="565661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" name="Rektangel: afrundede hjørner 4">
              <a:extLst>
                <a:ext uri="{FF2B5EF4-FFF2-40B4-BE49-F238E27FC236}">
                  <a16:creationId xmlns:a16="http://schemas.microsoft.com/office/drawing/2014/main" id="{81FD5081-1E71-467E-018A-2A81244767A8}"/>
                </a:ext>
              </a:extLst>
            </p:cNvPr>
            <p:cNvSpPr/>
            <p:nvPr/>
          </p:nvSpPr>
          <p:spPr>
            <a:xfrm>
              <a:off x="5387929" y="1862903"/>
              <a:ext cx="4966300" cy="565661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2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KBH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BAB8ADF6-495D-DD25-5B09-FE55AA0C53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6892" y="1893664"/>
              <a:ext cx="3528375" cy="285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63C31BB-02D6-97AB-ABD2-24CD90EF3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95" y="106182"/>
            <a:ext cx="5713358" cy="815170"/>
          </a:xfrm>
        </p:spPr>
        <p:txBody>
          <a:bodyPr>
            <a:noAutofit/>
          </a:bodyPr>
          <a:lstStyle/>
          <a:p>
            <a:r>
              <a:rPr lang="da-DK" sz="2400" b="1" dirty="0">
                <a:solidFill>
                  <a:srgbClr val="0070C0"/>
                </a:solidFill>
                <a:latin typeface="+mn-lt"/>
              </a:rPr>
              <a:t>De sundhedsprofessionelles oplevelser med afdækning af sundhedskompetencer</a:t>
            </a:r>
          </a:p>
        </p:txBody>
      </p:sp>
      <p:sp>
        <p:nvSpPr>
          <p:cNvPr id="9" name="Taleboble: rektangel 8">
            <a:extLst>
              <a:ext uri="{FF2B5EF4-FFF2-40B4-BE49-F238E27FC236}">
                <a16:creationId xmlns:a16="http://schemas.microsoft.com/office/drawing/2014/main" id="{9578A225-7EC7-65CE-1451-815F42E03FB5}"/>
              </a:ext>
            </a:extLst>
          </p:cNvPr>
          <p:cNvSpPr/>
          <p:nvPr/>
        </p:nvSpPr>
        <p:spPr>
          <a:xfrm>
            <a:off x="269582" y="3910262"/>
            <a:ext cx="2028497" cy="715713"/>
          </a:xfrm>
          <a:prstGeom prst="wedgeRectCallout">
            <a:avLst>
              <a:gd name="adj1" fmla="val -2204"/>
              <a:gd name="adj2" fmla="val -9393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Overskueligt og nemt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anvende</a:t>
            </a:r>
          </a:p>
        </p:txBody>
      </p:sp>
      <p:sp>
        <p:nvSpPr>
          <p:cNvPr id="10" name="Taleboble: rektangel 9">
            <a:extLst>
              <a:ext uri="{FF2B5EF4-FFF2-40B4-BE49-F238E27FC236}">
                <a16:creationId xmlns:a16="http://schemas.microsoft.com/office/drawing/2014/main" id="{911F4A8C-7ED4-227F-D836-DD04052D9E13}"/>
              </a:ext>
            </a:extLst>
          </p:cNvPr>
          <p:cNvSpPr/>
          <p:nvPr/>
        </p:nvSpPr>
        <p:spPr>
          <a:xfrm>
            <a:off x="193203" y="6067036"/>
            <a:ext cx="3737666" cy="654439"/>
          </a:xfrm>
          <a:prstGeom prst="wedgeRectCallout">
            <a:avLst>
              <a:gd name="adj1" fmla="val -25368"/>
              <a:gd name="adj2" fmla="val -18510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Hjælper med at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”spotte”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patienter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har svært ved at forstå sundhedsinformationer</a:t>
            </a:r>
          </a:p>
        </p:txBody>
      </p:sp>
      <p:sp>
        <p:nvSpPr>
          <p:cNvPr id="11" name="Taleboble: rektangel 10">
            <a:extLst>
              <a:ext uri="{FF2B5EF4-FFF2-40B4-BE49-F238E27FC236}">
                <a16:creationId xmlns:a16="http://schemas.microsoft.com/office/drawing/2014/main" id="{B34B1D2C-819C-8B5F-511E-9A654CB3F2E0}"/>
              </a:ext>
            </a:extLst>
          </p:cNvPr>
          <p:cNvSpPr/>
          <p:nvPr/>
        </p:nvSpPr>
        <p:spPr>
          <a:xfrm>
            <a:off x="1692721" y="4894959"/>
            <a:ext cx="2948087" cy="826184"/>
          </a:xfrm>
          <a:prstGeom prst="wedgeRectCallout">
            <a:avLst>
              <a:gd name="adj1" fmla="val 4978"/>
              <a:gd name="adj2" fmla="val -9729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Mulighed for at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nuancere begrebet </a:t>
            </a:r>
            <a:r>
              <a:rPr kumimoji="0" lang="da-DK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genoptræning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og drøfte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erfaringer og barriere</a:t>
            </a:r>
            <a:endParaRPr kumimoji="0" lang="da-DK" sz="1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aleboble: rektangel 20">
            <a:extLst>
              <a:ext uri="{FF2B5EF4-FFF2-40B4-BE49-F238E27FC236}">
                <a16:creationId xmlns:a16="http://schemas.microsoft.com/office/drawing/2014/main" id="{A1AA265A-0071-AE7D-A824-40814DFBA5F0}"/>
              </a:ext>
            </a:extLst>
          </p:cNvPr>
          <p:cNvSpPr/>
          <p:nvPr/>
        </p:nvSpPr>
        <p:spPr>
          <a:xfrm>
            <a:off x="9622903" y="2608297"/>
            <a:ext cx="2113993" cy="693143"/>
          </a:xfrm>
          <a:prstGeom prst="wedgeRectCallout">
            <a:avLst>
              <a:gd name="adj1" fmla="val -34890"/>
              <a:gd name="adj2" fmla="val -8968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Mere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vedholdende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 forsøget på kontakt</a:t>
            </a:r>
          </a:p>
        </p:txBody>
      </p:sp>
      <p:sp>
        <p:nvSpPr>
          <p:cNvPr id="25" name="Taleboble: rektangel 24">
            <a:extLst>
              <a:ext uri="{FF2B5EF4-FFF2-40B4-BE49-F238E27FC236}">
                <a16:creationId xmlns:a16="http://schemas.microsoft.com/office/drawing/2014/main" id="{A6008CB6-FE92-CD73-2E75-2866D246E665}"/>
              </a:ext>
            </a:extLst>
          </p:cNvPr>
          <p:cNvSpPr/>
          <p:nvPr/>
        </p:nvSpPr>
        <p:spPr>
          <a:xfrm>
            <a:off x="7103418" y="5909907"/>
            <a:ext cx="3091296" cy="805570"/>
          </a:xfrm>
          <a:prstGeom prst="wedgeRectCallout">
            <a:avLst>
              <a:gd name="adj1" fmla="val 42143"/>
              <a:gd name="adj2" fmla="val -91586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Opmærksom på at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tilpasse kommunikation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til patientens behov</a:t>
            </a:r>
          </a:p>
        </p:txBody>
      </p:sp>
      <p:sp>
        <p:nvSpPr>
          <p:cNvPr id="26" name="Taleboble: rektangel 25">
            <a:extLst>
              <a:ext uri="{FF2B5EF4-FFF2-40B4-BE49-F238E27FC236}">
                <a16:creationId xmlns:a16="http://schemas.microsoft.com/office/drawing/2014/main" id="{F2B943A1-4407-7C82-CD3D-FABE3E338193}"/>
              </a:ext>
            </a:extLst>
          </p:cNvPr>
          <p:cNvSpPr/>
          <p:nvPr/>
        </p:nvSpPr>
        <p:spPr>
          <a:xfrm>
            <a:off x="6064343" y="4803157"/>
            <a:ext cx="3091296" cy="805570"/>
          </a:xfrm>
          <a:prstGeom prst="wedgeRectCallout">
            <a:avLst>
              <a:gd name="adj1" fmla="val 66678"/>
              <a:gd name="adj2" fmla="val -84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Hurtigere planlægge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passende opstart af forløbet sammen med patienten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236C7600-2E82-E6CB-E45E-BE87146EC759}"/>
              </a:ext>
            </a:extLst>
          </p:cNvPr>
          <p:cNvGrpSpPr/>
          <p:nvPr/>
        </p:nvGrpSpPr>
        <p:grpSpPr>
          <a:xfrm>
            <a:off x="5797702" y="291723"/>
            <a:ext cx="6079740" cy="1153101"/>
            <a:chOff x="692825" y="3069361"/>
            <a:chExt cx="6856906" cy="989023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8" name="Rektangel: afrundede hjørner 7">
              <a:extLst>
                <a:ext uri="{FF2B5EF4-FFF2-40B4-BE49-F238E27FC236}">
                  <a16:creationId xmlns:a16="http://schemas.microsoft.com/office/drawing/2014/main" id="{F185A386-8FED-4F11-5470-F98A8D595C6A}"/>
                </a:ext>
              </a:extLst>
            </p:cNvPr>
            <p:cNvSpPr/>
            <p:nvPr/>
          </p:nvSpPr>
          <p:spPr>
            <a:xfrm>
              <a:off x="692825" y="3069361"/>
              <a:ext cx="6856906" cy="98902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2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KBH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2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KBH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2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KBH Black" panose="00000A00000000000000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37069B60-BBCF-CE92-8CBA-E5615A525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3235" y="3204275"/>
              <a:ext cx="1020135" cy="7314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kstfelt 15">
              <a:extLst>
                <a:ext uri="{FF2B5EF4-FFF2-40B4-BE49-F238E27FC236}">
                  <a16:creationId xmlns:a16="http://schemas.microsoft.com/office/drawing/2014/main" id="{14B7CD9F-03CD-CAEF-65B5-683100EA152D}"/>
                </a:ext>
              </a:extLst>
            </p:cNvPr>
            <p:cNvSpPr txBox="1"/>
            <p:nvPr/>
          </p:nvSpPr>
          <p:spPr>
            <a:xfrm>
              <a:off x="2987360" y="3150250"/>
              <a:ext cx="4195077" cy="395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Center for Genoptræning</a:t>
              </a:r>
            </a:p>
          </p:txBody>
        </p:sp>
      </p:grpSp>
      <p:sp>
        <p:nvSpPr>
          <p:cNvPr id="3" name="Tekstfelt 2">
            <a:extLst>
              <a:ext uri="{FF2B5EF4-FFF2-40B4-BE49-F238E27FC236}">
                <a16:creationId xmlns:a16="http://schemas.microsoft.com/office/drawing/2014/main" id="{53B20E05-659F-A42D-16AE-8AF545CFBA01}"/>
              </a:ext>
            </a:extLst>
          </p:cNvPr>
          <p:cNvSpPr txBox="1"/>
          <p:nvPr/>
        </p:nvSpPr>
        <p:spPr>
          <a:xfrm>
            <a:off x="6971266" y="895065"/>
            <a:ext cx="491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Hvad er jeres oplevelser af at modtage informationerne fra dialogredskabet og hvordan påvirker det den første kontakt med patienten?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FE6E765D-1E31-9EFE-55D1-4262BD9C04C9}"/>
              </a:ext>
            </a:extLst>
          </p:cNvPr>
          <p:cNvSpPr txBox="1"/>
          <p:nvPr/>
        </p:nvSpPr>
        <p:spPr>
          <a:xfrm>
            <a:off x="9467246" y="4657450"/>
            <a:ext cx="241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Kommunale terapeuter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3F6A72C6-E11B-3AA7-A24B-5A0BF072D249}"/>
              </a:ext>
            </a:extLst>
          </p:cNvPr>
          <p:cNvSpPr txBox="1"/>
          <p:nvPr/>
        </p:nvSpPr>
        <p:spPr>
          <a:xfrm>
            <a:off x="913770" y="2582166"/>
            <a:ext cx="252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Hospitalsterapeuter</a:t>
            </a: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686609BA-3ED8-11AE-DF6D-FC8EA11A667A}"/>
              </a:ext>
            </a:extLst>
          </p:cNvPr>
          <p:cNvSpPr txBox="1"/>
          <p:nvPr/>
        </p:nvSpPr>
        <p:spPr>
          <a:xfrm>
            <a:off x="1161428" y="1878761"/>
            <a:ext cx="3479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Hvad er jeres oplevelser med af benytte dialogredskabet til indlagte patienter på hospitalet?</a:t>
            </a:r>
          </a:p>
        </p:txBody>
      </p:sp>
      <p:sp>
        <p:nvSpPr>
          <p:cNvPr id="34" name="Taleboble: rektangel 33">
            <a:extLst>
              <a:ext uri="{FF2B5EF4-FFF2-40B4-BE49-F238E27FC236}">
                <a16:creationId xmlns:a16="http://schemas.microsoft.com/office/drawing/2014/main" id="{9D97F843-E3C2-5DAE-8749-16F0B21BCB94}"/>
              </a:ext>
            </a:extLst>
          </p:cNvPr>
          <p:cNvSpPr/>
          <p:nvPr/>
        </p:nvSpPr>
        <p:spPr>
          <a:xfrm>
            <a:off x="5536491" y="2596068"/>
            <a:ext cx="2616509" cy="805570"/>
          </a:xfrm>
          <a:prstGeom prst="wedgeRectCallout">
            <a:avLst>
              <a:gd name="adj1" fmla="val 60978"/>
              <a:gd name="adj2" fmla="val -4037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Patienterne er mere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indstillede på opstart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af genoptræning</a:t>
            </a:r>
          </a:p>
        </p:txBody>
      </p:sp>
      <p:sp>
        <p:nvSpPr>
          <p:cNvPr id="35" name="Taleboble: rektangel 34">
            <a:extLst>
              <a:ext uri="{FF2B5EF4-FFF2-40B4-BE49-F238E27FC236}">
                <a16:creationId xmlns:a16="http://schemas.microsoft.com/office/drawing/2014/main" id="{D12D78E6-1F8C-B446-46FA-C44020249B7B}"/>
              </a:ext>
            </a:extLst>
          </p:cNvPr>
          <p:cNvSpPr/>
          <p:nvPr/>
        </p:nvSpPr>
        <p:spPr>
          <a:xfrm>
            <a:off x="5536491" y="1533397"/>
            <a:ext cx="2616509" cy="805569"/>
          </a:xfrm>
          <a:prstGeom prst="wedgeRectCallout">
            <a:avLst>
              <a:gd name="adj1" fmla="val 62027"/>
              <a:gd name="adj2" fmla="val 1704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Mere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velforberedte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til den første samtale med borgeren</a:t>
            </a:r>
          </a:p>
        </p:txBody>
      </p:sp>
      <p:sp>
        <p:nvSpPr>
          <p:cNvPr id="36" name="Taleboble: rektangel 35">
            <a:extLst>
              <a:ext uri="{FF2B5EF4-FFF2-40B4-BE49-F238E27FC236}">
                <a16:creationId xmlns:a16="http://schemas.microsoft.com/office/drawing/2014/main" id="{819FF204-29BC-0FAD-6307-00BF64A62B3E}"/>
              </a:ext>
            </a:extLst>
          </p:cNvPr>
          <p:cNvSpPr/>
          <p:nvPr/>
        </p:nvSpPr>
        <p:spPr>
          <a:xfrm>
            <a:off x="7837214" y="3522236"/>
            <a:ext cx="2893848" cy="805568"/>
          </a:xfrm>
          <a:prstGeom prst="wedgeRectCallout">
            <a:avLst>
              <a:gd name="adj1" fmla="val -11720"/>
              <a:gd name="adj2" fmla="val -92494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Hjælper med at motivere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tilbageholdende patienter til opstart af træning</a:t>
            </a:r>
          </a:p>
        </p:txBody>
      </p:sp>
      <p:sp>
        <p:nvSpPr>
          <p:cNvPr id="37" name="Tekstfelt 36">
            <a:extLst>
              <a:ext uri="{FF2B5EF4-FFF2-40B4-BE49-F238E27FC236}">
                <a16:creationId xmlns:a16="http://schemas.microsoft.com/office/drawing/2014/main" id="{FB0674AE-B560-CA79-3A25-A7F0B388429C}"/>
              </a:ext>
            </a:extLst>
          </p:cNvPr>
          <p:cNvSpPr txBox="1"/>
          <p:nvPr/>
        </p:nvSpPr>
        <p:spPr>
          <a:xfrm>
            <a:off x="8296332" y="1548169"/>
            <a:ext cx="3149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Administrative medarbejdere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400" i="1" dirty="0">
                <a:latin typeface="Calibri" panose="020F0502020204030204"/>
              </a:rPr>
              <a:t>(som indkalder borgerne i KBH.)</a:t>
            </a:r>
            <a:endParaRPr kumimoji="0" lang="da-DK" sz="1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aleboble: rektangel 11">
            <a:extLst>
              <a:ext uri="{FF2B5EF4-FFF2-40B4-BE49-F238E27FC236}">
                <a16:creationId xmlns:a16="http://schemas.microsoft.com/office/drawing/2014/main" id="{4AE3B3D1-2D6C-0B81-1EE6-1BDFC00EB6EB}"/>
              </a:ext>
            </a:extLst>
          </p:cNvPr>
          <p:cNvSpPr/>
          <p:nvPr/>
        </p:nvSpPr>
        <p:spPr>
          <a:xfrm>
            <a:off x="2891256" y="3751212"/>
            <a:ext cx="2143199" cy="673228"/>
          </a:xfrm>
          <a:prstGeom prst="wedgeRectCallout">
            <a:avLst>
              <a:gd name="adj1" fmla="val -47984"/>
              <a:gd name="adj2" fmla="val -11523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Vigtig og relevant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viden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videreformidle</a:t>
            </a:r>
          </a:p>
        </p:txBody>
      </p:sp>
      <p:pic>
        <p:nvPicPr>
          <p:cNvPr id="17" name="Grafik 16" descr="Kvindelig profil kontur">
            <a:extLst>
              <a:ext uri="{FF2B5EF4-FFF2-40B4-BE49-F238E27FC236}">
                <a16:creationId xmlns:a16="http://schemas.microsoft.com/office/drawing/2014/main" id="{CA34362C-2EDD-4FBA-9F78-3AC3EBD57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23243" y="4980616"/>
            <a:ext cx="914400" cy="914400"/>
          </a:xfrm>
          <a:prstGeom prst="rect">
            <a:avLst/>
          </a:prstGeom>
        </p:spPr>
      </p:pic>
      <p:pic>
        <p:nvPicPr>
          <p:cNvPr id="22" name="Grafik 21" descr="Mandlig profil kontur">
            <a:extLst>
              <a:ext uri="{FF2B5EF4-FFF2-40B4-BE49-F238E27FC236}">
                <a16:creationId xmlns:a16="http://schemas.microsoft.com/office/drawing/2014/main" id="{2B9BD19A-53FF-E999-E1A3-D6B285CB5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68293" y="2112527"/>
            <a:ext cx="914400" cy="914400"/>
          </a:xfrm>
          <a:prstGeom prst="rect">
            <a:avLst/>
          </a:prstGeom>
        </p:spPr>
      </p:pic>
      <p:pic>
        <p:nvPicPr>
          <p:cNvPr id="24" name="Grafik 23" descr="Office-arbejder med kvinde kontur">
            <a:extLst>
              <a:ext uri="{FF2B5EF4-FFF2-40B4-BE49-F238E27FC236}">
                <a16:creationId xmlns:a16="http://schemas.microsoft.com/office/drawing/2014/main" id="{654E22F2-AF94-9977-E4F5-BC167D147D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83679" y="28670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5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1" grpId="0" animBg="1"/>
      <p:bldP spid="25" grpId="0" animBg="1"/>
      <p:bldP spid="26" grpId="0" animBg="1"/>
      <p:bldP spid="34" grpId="0" animBg="1"/>
      <p:bldP spid="35" grpId="0" animBg="1"/>
      <p:bldP spid="36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5EA768-EA04-FF31-5579-6423E81D3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Borgernes oplevelser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B3384E-7C3C-750C-4408-542153DCA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Helt fint hvis det har betydning for borgeren og informationerne er sandfærdige: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Taleboble: oval 3">
            <a:extLst>
              <a:ext uri="{FF2B5EF4-FFF2-40B4-BE49-F238E27FC236}">
                <a16:creationId xmlns:a16="http://schemas.microsoft.com/office/drawing/2014/main" id="{771C1C9E-5C26-C001-EBE2-877A5A1F7024}"/>
              </a:ext>
            </a:extLst>
          </p:cNvPr>
          <p:cNvSpPr/>
          <p:nvPr/>
        </p:nvSpPr>
        <p:spPr>
          <a:xfrm>
            <a:off x="7753739" y="223935"/>
            <a:ext cx="4224901" cy="1466753"/>
          </a:xfrm>
          <a:prstGeom prst="wedgeEllipseCallout">
            <a:avLst>
              <a:gd name="adj1" fmla="val -85643"/>
              <a:gd name="adj2" fmla="val 10378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Hvad tænker du om at den slags informationer går fra hospitalet og ud til kommunen?</a:t>
            </a:r>
          </a:p>
        </p:txBody>
      </p:sp>
      <p:sp>
        <p:nvSpPr>
          <p:cNvPr id="6" name="Taleboble: rektangel 5">
            <a:extLst>
              <a:ext uri="{FF2B5EF4-FFF2-40B4-BE49-F238E27FC236}">
                <a16:creationId xmlns:a16="http://schemas.microsoft.com/office/drawing/2014/main" id="{485DE671-37EE-0950-0EBF-31EAE5342DF0}"/>
              </a:ext>
            </a:extLst>
          </p:cNvPr>
          <p:cNvSpPr/>
          <p:nvPr/>
        </p:nvSpPr>
        <p:spPr>
          <a:xfrm>
            <a:off x="1354492" y="3010391"/>
            <a:ext cx="10515600" cy="369332"/>
          </a:xfrm>
          <a:prstGeom prst="wedgeRectCallout">
            <a:avLst>
              <a:gd name="adj1" fmla="val -54006"/>
              <a:gd name="adj2" fmla="val 7277"/>
            </a:avLst>
          </a:prstGeom>
          <a:solidFill>
            <a:srgbClr val="0070C0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”Det er helt i orden, hvis det betyder at der bliver taget mere hensyn”</a:t>
            </a:r>
          </a:p>
        </p:txBody>
      </p:sp>
      <p:sp>
        <p:nvSpPr>
          <p:cNvPr id="7" name="Taleboble: rektangel 6">
            <a:extLst>
              <a:ext uri="{FF2B5EF4-FFF2-40B4-BE49-F238E27FC236}">
                <a16:creationId xmlns:a16="http://schemas.microsoft.com/office/drawing/2014/main" id="{927854F0-F1B9-73BE-56A2-4988B57668E0}"/>
              </a:ext>
            </a:extLst>
          </p:cNvPr>
          <p:cNvSpPr/>
          <p:nvPr/>
        </p:nvSpPr>
        <p:spPr>
          <a:xfrm>
            <a:off x="1354492" y="3678128"/>
            <a:ext cx="10515600" cy="646331"/>
          </a:xfrm>
          <a:prstGeom prst="wedgeRectCallout">
            <a:avLst>
              <a:gd name="adj1" fmla="val -54006"/>
              <a:gd name="adj2" fmla="val 7277"/>
            </a:avLst>
          </a:prstGeom>
          <a:solidFill>
            <a:srgbClr val="0070C0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”(…) synes det er helt fint at lade den slags informationer gå på tværs . Men det er vigtigt at der er hold i virkeligheden, altså er informationerne er rigtige.”</a:t>
            </a:r>
          </a:p>
        </p:txBody>
      </p:sp>
      <p:sp>
        <p:nvSpPr>
          <p:cNvPr id="8" name="Taleboble: rektangel 7">
            <a:extLst>
              <a:ext uri="{FF2B5EF4-FFF2-40B4-BE49-F238E27FC236}">
                <a16:creationId xmlns:a16="http://schemas.microsoft.com/office/drawing/2014/main" id="{5A83DCC3-2F9F-8F35-88F0-CF1B9764ACF3}"/>
              </a:ext>
            </a:extLst>
          </p:cNvPr>
          <p:cNvSpPr/>
          <p:nvPr/>
        </p:nvSpPr>
        <p:spPr>
          <a:xfrm>
            <a:off x="1354492" y="4622864"/>
            <a:ext cx="10515600" cy="646331"/>
          </a:xfrm>
          <a:prstGeom prst="wedgeRectCallout">
            <a:avLst>
              <a:gd name="adj1" fmla="val -54006"/>
              <a:gd name="adj2" fmla="val 7277"/>
            </a:avLst>
          </a:prstGeom>
          <a:solidFill>
            <a:srgbClr val="0070C0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”Den slags informationer må kommunen gerne få. Jeg er overrasket over hvor mange informationer der går fra hospitalet til kommunen.”</a:t>
            </a: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Spørgsmålstegn med massiv udfyldning">
            <a:extLst>
              <a:ext uri="{FF2B5EF4-FFF2-40B4-BE49-F238E27FC236}">
                <a16:creationId xmlns:a16="http://schemas.microsoft.com/office/drawing/2014/main" id="{64E0AE21-656E-E646-451B-B2371BE96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91174" y="457200"/>
            <a:ext cx="877865" cy="8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45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ED62B6-AACB-8F55-462D-231DF497F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D4DCCA-B156-2C85-A5A8-A655897017B8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kumimoji="0" lang="da-DK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Eksempler på borgernes svar fra dialogredskabet</a:t>
            </a:r>
            <a:endParaRPr lang="da-DK" sz="2800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EFA917F-8478-65A6-D755-F66E8EC25A8F}"/>
              </a:ext>
            </a:extLst>
          </p:cNvPr>
          <p:cNvSpPr/>
          <p:nvPr/>
        </p:nvSpPr>
        <p:spPr>
          <a:xfrm>
            <a:off x="581025" y="1690688"/>
            <a:ext cx="3257550" cy="5762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Barrierer for genoptræning?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E1071D3-AEB7-84E4-C485-246A4BCDDC8E}"/>
              </a:ext>
            </a:extLst>
          </p:cNvPr>
          <p:cNvSpPr/>
          <p:nvPr/>
        </p:nvSpPr>
        <p:spPr>
          <a:xfrm>
            <a:off x="4467225" y="1690688"/>
            <a:ext cx="3257550" cy="5762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Fremmende faktorer for genoptræning?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3AD51394-2B8D-58B9-1890-79A9EA417B95}"/>
              </a:ext>
            </a:extLst>
          </p:cNvPr>
          <p:cNvSpPr/>
          <p:nvPr/>
        </p:nvSpPr>
        <p:spPr>
          <a:xfrm>
            <a:off x="4467225" y="2266950"/>
            <a:ext cx="3257550" cy="42259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vil gerne starte op hjemme’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vil gerne opleve fremgang’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motiveres af at træne på hold’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har brug for en tryg relation’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vil gerne have medbestemmelse’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har brug for transport’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har brug for tolk’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46D3A4E-54C2-2CFB-B124-3CA2788AD880}"/>
              </a:ext>
            </a:extLst>
          </p:cNvPr>
          <p:cNvSpPr/>
          <p:nvPr/>
        </p:nvSpPr>
        <p:spPr>
          <a:xfrm>
            <a:off x="8353425" y="1690688"/>
            <a:ext cx="3257550" cy="5762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Forstå information?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73D98F-DCC9-071C-E338-A0541016CFC6}"/>
              </a:ext>
            </a:extLst>
          </p:cNvPr>
          <p:cNvSpPr/>
          <p:nvPr/>
        </p:nvSpPr>
        <p:spPr>
          <a:xfrm>
            <a:off x="8353425" y="2266950"/>
            <a:ext cx="3257550" cy="42259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husker ikke så godt’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forstår ikke ”læge”-sprog’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A05DA28-C494-2D20-6D43-5D104A8F0148}"/>
              </a:ext>
            </a:extLst>
          </p:cNvPr>
          <p:cNvSpPr/>
          <p:nvPr/>
        </p:nvSpPr>
        <p:spPr>
          <a:xfrm>
            <a:off x="581025" y="2266949"/>
            <a:ext cx="3257550" cy="42259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kan ikke komme frem og tilbage’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er nok for dårlig til genoptræning’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er bekymret og nervøs’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har ondt’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er dårlig’ (fx svimmel)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har andre sundhedsaftaler’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vil ikke træne på hold’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‘Jeg vil ikke træne alene’</a:t>
            </a:r>
          </a:p>
        </p:txBody>
      </p:sp>
    </p:spTree>
    <p:extLst>
      <p:ext uri="{BB962C8B-B14F-4D97-AF65-F5344CB8AC3E}">
        <p14:creationId xmlns:p14="http://schemas.microsoft.com/office/powerpoint/2010/main" val="2242500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55B457-1FDD-D91C-FD68-478EC6A3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17260"/>
          </a:xfrm>
        </p:spPr>
        <p:txBody>
          <a:bodyPr>
            <a:normAutofit/>
          </a:bodyPr>
          <a:lstStyle/>
          <a:p>
            <a:pPr algn="ctr"/>
            <a:r>
              <a:rPr lang="da-DK" sz="5000" b="1" dirty="0">
                <a:solidFill>
                  <a:srgbClr val="3B38A9"/>
                </a:solidFill>
                <a:latin typeface="+mn-lt"/>
              </a:rPr>
              <a:t>Redskaber og strategier til implementering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DC1B5C55-7ACF-0E9C-BD3F-439EEF2959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7" r="4671" b="44674"/>
          <a:stretch/>
        </p:blipFill>
        <p:spPr bwMode="auto">
          <a:xfrm>
            <a:off x="2752455" y="1295400"/>
            <a:ext cx="3919033" cy="21336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100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9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75A7F3-6B81-0681-6757-E766A58C1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33" y="702477"/>
            <a:ext cx="9317854" cy="1325563"/>
          </a:xfrm>
        </p:spPr>
        <p:txBody>
          <a:bodyPr>
            <a:normAutofit/>
          </a:bodyPr>
          <a:lstStyle/>
          <a:p>
            <a:r>
              <a:rPr lang="da-DK" sz="4800" b="1" dirty="0">
                <a:solidFill>
                  <a:srgbClr val="0070C0"/>
                </a:solidFill>
                <a:latin typeface="+mn-lt"/>
              </a:rPr>
              <a:t>Individuelle sundhedskompetencer</a:t>
            </a:r>
            <a:endParaRPr lang="da-DK" sz="4800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85BBC72-E2C0-09C7-048C-904D3FA3B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F3A7E804-CB2C-6C76-9C5C-258C43C8A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B7389CC-F94E-6DCA-9F41-50B0A0F70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C40D8D41-974C-FC09-4B5F-4D240B9CBF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254" y="1803598"/>
            <a:ext cx="5797414" cy="4351925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796F695F-FD58-EB49-DB1D-5644C531F27A}"/>
              </a:ext>
            </a:extLst>
          </p:cNvPr>
          <p:cNvSpPr txBox="1"/>
          <p:nvPr/>
        </p:nvSpPr>
        <p:spPr>
          <a:xfrm>
            <a:off x="1047644" y="6155523"/>
            <a:ext cx="58163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>
                <a:hlinkClick r:id="rId6"/>
              </a:rPr>
              <a:t>https://www.sst.dk/da/Fagperson/Ulighed-i-sundhed-og-sygdom/Sundhedskompetence</a:t>
            </a:r>
            <a:endParaRPr lang="da-DK" sz="1200" dirty="0"/>
          </a:p>
        </p:txBody>
      </p:sp>
      <p:pic>
        <p:nvPicPr>
          <p:cNvPr id="1026" name="Billede 14">
            <a:extLst>
              <a:ext uri="{FF2B5EF4-FFF2-40B4-BE49-F238E27FC236}">
                <a16:creationId xmlns:a16="http://schemas.microsoft.com/office/drawing/2014/main" id="{4991EA9F-349E-6422-F693-FFD51C384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995" y="2382203"/>
            <a:ext cx="51435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054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FF71A-BB12-EAB8-B083-CB2B6CDF6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Ambulance med massiv udfyldning">
            <a:extLst>
              <a:ext uri="{FF2B5EF4-FFF2-40B4-BE49-F238E27FC236}">
                <a16:creationId xmlns:a16="http://schemas.microsoft.com/office/drawing/2014/main" id="{F37D0DE7-DCB3-3791-D33D-6A79B485F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8744" y="3126228"/>
            <a:ext cx="914400" cy="914400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0591CE72-FF3E-6B0D-D8C4-1E21169E7B61}"/>
              </a:ext>
            </a:extLst>
          </p:cNvPr>
          <p:cNvSpPr txBox="1"/>
          <p:nvPr/>
        </p:nvSpPr>
        <p:spPr>
          <a:xfrm>
            <a:off x="218144" y="3780967"/>
            <a:ext cx="1684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Indlæggelse</a:t>
            </a:r>
          </a:p>
        </p:txBody>
      </p:sp>
      <p:sp>
        <p:nvSpPr>
          <p:cNvPr id="13" name="Pil: højre 12">
            <a:extLst>
              <a:ext uri="{FF2B5EF4-FFF2-40B4-BE49-F238E27FC236}">
                <a16:creationId xmlns:a16="http://schemas.microsoft.com/office/drawing/2014/main" id="{2D081B6F-DE0D-5DA1-9F5C-EB2825A0AD91}"/>
              </a:ext>
            </a:extLst>
          </p:cNvPr>
          <p:cNvSpPr/>
          <p:nvPr/>
        </p:nvSpPr>
        <p:spPr>
          <a:xfrm>
            <a:off x="1775125" y="3479597"/>
            <a:ext cx="274590" cy="20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fik 13" descr="By med massiv udfyldning">
            <a:extLst>
              <a:ext uri="{FF2B5EF4-FFF2-40B4-BE49-F238E27FC236}">
                <a16:creationId xmlns:a16="http://schemas.microsoft.com/office/drawing/2014/main" id="{F06F9928-37A4-E1C4-C44D-6196BF0ABA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3543" y="3022397"/>
            <a:ext cx="914400" cy="914400"/>
          </a:xfrm>
          <a:prstGeom prst="rect">
            <a:avLst/>
          </a:prstGeom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0A2B0C37-CCE1-F6B7-864C-4D30E7349F60}"/>
              </a:ext>
            </a:extLst>
          </p:cNvPr>
          <p:cNvSpPr txBox="1"/>
          <p:nvPr/>
        </p:nvSpPr>
        <p:spPr>
          <a:xfrm>
            <a:off x="1907004" y="3780967"/>
            <a:ext cx="169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</a:t>
            </a:r>
          </a:p>
        </p:txBody>
      </p:sp>
      <p:sp>
        <p:nvSpPr>
          <p:cNvPr id="16" name="Pil: højre 15">
            <a:extLst>
              <a:ext uri="{FF2B5EF4-FFF2-40B4-BE49-F238E27FC236}">
                <a16:creationId xmlns:a16="http://schemas.microsoft.com/office/drawing/2014/main" id="{6AB2B4DA-AFD1-6723-3703-D5848B5BFAF8}"/>
              </a:ext>
            </a:extLst>
          </p:cNvPr>
          <p:cNvSpPr/>
          <p:nvPr/>
        </p:nvSpPr>
        <p:spPr>
          <a:xfrm>
            <a:off x="3478789" y="3481615"/>
            <a:ext cx="274590" cy="20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055027E2-9C82-446A-A992-C331F0D8F682}"/>
              </a:ext>
            </a:extLst>
          </p:cNvPr>
          <p:cNvSpPr txBox="1"/>
          <p:nvPr/>
        </p:nvSpPr>
        <p:spPr>
          <a:xfrm>
            <a:off x="5301573" y="3827133"/>
            <a:ext cx="1703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Genoptrænings- enheden</a:t>
            </a:r>
          </a:p>
        </p:txBody>
      </p:sp>
      <p:pic>
        <p:nvPicPr>
          <p:cNvPr id="22" name="Grafik 21" descr="Startside1 med massiv udfyldning">
            <a:extLst>
              <a:ext uri="{FF2B5EF4-FFF2-40B4-BE49-F238E27FC236}">
                <a16:creationId xmlns:a16="http://schemas.microsoft.com/office/drawing/2014/main" id="{3EF36BC4-1908-6DAA-1E54-D099ED8D3B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98914" y="3022397"/>
            <a:ext cx="914400" cy="914400"/>
          </a:xfrm>
          <a:prstGeom prst="rect">
            <a:avLst/>
          </a:prstGeom>
        </p:spPr>
      </p:pic>
      <p:pic>
        <p:nvPicPr>
          <p:cNvPr id="23" name="Grafik 22" descr="Callcenter med massiv udfyldning">
            <a:extLst>
              <a:ext uri="{FF2B5EF4-FFF2-40B4-BE49-F238E27FC236}">
                <a16:creationId xmlns:a16="http://schemas.microsoft.com/office/drawing/2014/main" id="{7D7E702D-EC90-7E2A-3C02-DAC9D0BDA2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87774" y="3022397"/>
            <a:ext cx="914400" cy="914400"/>
          </a:xfrm>
          <a:prstGeom prst="rect">
            <a:avLst/>
          </a:prstGeom>
        </p:spPr>
      </p:pic>
      <p:sp>
        <p:nvSpPr>
          <p:cNvPr id="24" name="Tekstfelt 23">
            <a:extLst>
              <a:ext uri="{FF2B5EF4-FFF2-40B4-BE49-F238E27FC236}">
                <a16:creationId xmlns:a16="http://schemas.microsoft.com/office/drawing/2014/main" id="{E771B3BA-5374-3F9B-5004-57733945CA7F}"/>
              </a:ext>
            </a:extLst>
          </p:cNvPr>
          <p:cNvSpPr txBox="1"/>
          <p:nvPr/>
        </p:nvSpPr>
        <p:spPr>
          <a:xfrm>
            <a:off x="7003206" y="3872991"/>
            <a:ext cx="1678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Hvem?</a:t>
            </a:r>
          </a:p>
        </p:txBody>
      </p:sp>
      <p:sp>
        <p:nvSpPr>
          <p:cNvPr id="25" name="Pil: højre 24">
            <a:extLst>
              <a:ext uri="{FF2B5EF4-FFF2-40B4-BE49-F238E27FC236}">
                <a16:creationId xmlns:a16="http://schemas.microsoft.com/office/drawing/2014/main" id="{D44E737E-2A88-DDE3-F40A-ED97A570EC96}"/>
              </a:ext>
            </a:extLst>
          </p:cNvPr>
          <p:cNvSpPr/>
          <p:nvPr/>
        </p:nvSpPr>
        <p:spPr>
          <a:xfrm>
            <a:off x="6865911" y="3479597"/>
            <a:ext cx="274590" cy="20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Pil: højre 30">
            <a:extLst>
              <a:ext uri="{FF2B5EF4-FFF2-40B4-BE49-F238E27FC236}">
                <a16:creationId xmlns:a16="http://schemas.microsoft.com/office/drawing/2014/main" id="{17BF0EAB-3078-DC50-B4BA-F77FB497A66C}"/>
              </a:ext>
            </a:extLst>
          </p:cNvPr>
          <p:cNvSpPr/>
          <p:nvPr/>
        </p:nvSpPr>
        <p:spPr>
          <a:xfrm rot="20300897">
            <a:off x="8497023" y="3348683"/>
            <a:ext cx="387786" cy="20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Pil: højre 31">
            <a:extLst>
              <a:ext uri="{FF2B5EF4-FFF2-40B4-BE49-F238E27FC236}">
                <a16:creationId xmlns:a16="http://schemas.microsoft.com/office/drawing/2014/main" id="{C80E66C9-BE47-C557-EBDA-FBABE1C45D69}"/>
              </a:ext>
            </a:extLst>
          </p:cNvPr>
          <p:cNvSpPr/>
          <p:nvPr/>
        </p:nvSpPr>
        <p:spPr>
          <a:xfrm rot="1512740">
            <a:off x="8491449" y="3621093"/>
            <a:ext cx="387786" cy="20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kstfelt 37">
            <a:extLst>
              <a:ext uri="{FF2B5EF4-FFF2-40B4-BE49-F238E27FC236}">
                <a16:creationId xmlns:a16="http://schemas.microsoft.com/office/drawing/2014/main" id="{8FED86F6-F7C5-66EC-38F0-5BA729D1E61F}"/>
              </a:ext>
            </a:extLst>
          </p:cNvPr>
          <p:cNvSpPr txBox="1"/>
          <p:nvPr/>
        </p:nvSpPr>
        <p:spPr>
          <a:xfrm>
            <a:off x="10347834" y="2820206"/>
            <a:ext cx="170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Genoptræning</a:t>
            </a:r>
          </a:p>
        </p:txBody>
      </p:sp>
      <p:pic>
        <p:nvPicPr>
          <p:cNvPr id="36" name="Billede 35">
            <a:extLst>
              <a:ext uri="{FF2B5EF4-FFF2-40B4-BE49-F238E27FC236}">
                <a16:creationId xmlns:a16="http://schemas.microsoft.com/office/drawing/2014/main" id="{70D31578-FCED-B723-648B-4A0DCC0236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98816" y="3087104"/>
            <a:ext cx="1481456" cy="780356"/>
          </a:xfrm>
          <a:prstGeom prst="rect">
            <a:avLst/>
          </a:prstGeom>
        </p:spPr>
      </p:pic>
      <p:sp>
        <p:nvSpPr>
          <p:cNvPr id="37" name="Pil: højre 36">
            <a:extLst>
              <a:ext uri="{FF2B5EF4-FFF2-40B4-BE49-F238E27FC236}">
                <a16:creationId xmlns:a16="http://schemas.microsoft.com/office/drawing/2014/main" id="{1E621D6B-21CF-5EF1-563A-1282A120B1EF}"/>
              </a:ext>
            </a:extLst>
          </p:cNvPr>
          <p:cNvSpPr/>
          <p:nvPr/>
        </p:nvSpPr>
        <p:spPr>
          <a:xfrm>
            <a:off x="10257097" y="3456967"/>
            <a:ext cx="274590" cy="20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 descr="Åben konvolut med massiv udfyldning">
            <a:extLst>
              <a:ext uri="{FF2B5EF4-FFF2-40B4-BE49-F238E27FC236}">
                <a16:creationId xmlns:a16="http://schemas.microsoft.com/office/drawing/2014/main" id="{EE6084A6-4EDA-CBE2-D7FB-9EA7D4A7DC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83374" y="3831774"/>
            <a:ext cx="914400" cy="914400"/>
          </a:xfrm>
          <a:prstGeom prst="rect">
            <a:avLst/>
          </a:prstGeom>
        </p:spPr>
      </p:pic>
      <p:pic>
        <p:nvPicPr>
          <p:cNvPr id="19" name="Grafik 18" descr="Telefon med massiv udfyldning">
            <a:extLst>
              <a:ext uri="{FF2B5EF4-FFF2-40B4-BE49-F238E27FC236}">
                <a16:creationId xmlns:a16="http://schemas.microsoft.com/office/drawing/2014/main" id="{7C1580F0-E448-D662-5D88-87F7C867E61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90114" y="2490729"/>
            <a:ext cx="914400" cy="914400"/>
          </a:xfrm>
          <a:prstGeom prst="rect">
            <a:avLst/>
          </a:prstGeom>
        </p:spPr>
      </p:pic>
      <p:sp>
        <p:nvSpPr>
          <p:cNvPr id="26" name="Tekstfelt 25">
            <a:extLst>
              <a:ext uri="{FF2B5EF4-FFF2-40B4-BE49-F238E27FC236}">
                <a16:creationId xmlns:a16="http://schemas.microsoft.com/office/drawing/2014/main" id="{BEBBA64C-51BE-382F-263E-A42D432BA141}"/>
              </a:ext>
            </a:extLst>
          </p:cNvPr>
          <p:cNvSpPr txBox="1"/>
          <p:nvPr/>
        </p:nvSpPr>
        <p:spPr>
          <a:xfrm>
            <a:off x="8692082" y="4746174"/>
            <a:ext cx="169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post</a:t>
            </a:r>
          </a:p>
        </p:txBody>
      </p:sp>
      <p:sp>
        <p:nvSpPr>
          <p:cNvPr id="3" name="Pil: højre 2">
            <a:extLst>
              <a:ext uri="{FF2B5EF4-FFF2-40B4-BE49-F238E27FC236}">
                <a16:creationId xmlns:a16="http://schemas.microsoft.com/office/drawing/2014/main" id="{1941A0A6-57B5-0E4C-F7B8-3E7DB003B9F4}"/>
              </a:ext>
            </a:extLst>
          </p:cNvPr>
          <p:cNvSpPr/>
          <p:nvPr/>
        </p:nvSpPr>
        <p:spPr>
          <a:xfrm>
            <a:off x="218144" y="5037153"/>
            <a:ext cx="11880000" cy="400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10D416C5-587D-E9BF-980C-C3FFDDFC09DD}"/>
              </a:ext>
            </a:extLst>
          </p:cNvPr>
          <p:cNvSpPr txBox="1"/>
          <p:nvPr/>
        </p:nvSpPr>
        <p:spPr>
          <a:xfrm>
            <a:off x="8698820" y="3220425"/>
            <a:ext cx="1688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Telefon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opkald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8CDA489B-66C1-DF5C-5E30-23D008AA2550}"/>
              </a:ext>
            </a:extLst>
          </p:cNvPr>
          <p:cNvSpPr/>
          <p:nvPr/>
        </p:nvSpPr>
        <p:spPr>
          <a:xfrm>
            <a:off x="5150089" y="1135595"/>
            <a:ext cx="183208" cy="5622868"/>
          </a:xfrm>
          <a:prstGeom prst="rect">
            <a:avLst/>
          </a:prstGeom>
          <a:pattFill prst="diagBrick">
            <a:fgClr>
              <a:srgbClr val="FF0000"/>
            </a:fgClr>
            <a:bgClr>
              <a:schemeClr val="bg1"/>
            </a:bgClr>
          </a:patt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il: højre 19">
            <a:extLst>
              <a:ext uri="{FF2B5EF4-FFF2-40B4-BE49-F238E27FC236}">
                <a16:creationId xmlns:a16="http://schemas.microsoft.com/office/drawing/2014/main" id="{4F8720E7-1C07-7E2B-836C-CA5028BA0A7A}"/>
              </a:ext>
            </a:extLst>
          </p:cNvPr>
          <p:cNvSpPr/>
          <p:nvPr/>
        </p:nvSpPr>
        <p:spPr>
          <a:xfrm>
            <a:off x="5109381" y="3479597"/>
            <a:ext cx="274590" cy="207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fik 27" descr="Dokument kontur">
            <a:extLst>
              <a:ext uri="{FF2B5EF4-FFF2-40B4-BE49-F238E27FC236}">
                <a16:creationId xmlns:a16="http://schemas.microsoft.com/office/drawing/2014/main" id="{903757BE-8E64-36C7-EAC7-313BA28CD7A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999944" y="3022397"/>
            <a:ext cx="914400" cy="914400"/>
          </a:xfrm>
          <a:prstGeom prst="rect">
            <a:avLst/>
          </a:prstGeom>
        </p:spPr>
      </p:pic>
      <p:sp>
        <p:nvSpPr>
          <p:cNvPr id="29" name="Tekstfelt 28">
            <a:extLst>
              <a:ext uri="{FF2B5EF4-FFF2-40B4-BE49-F238E27FC236}">
                <a16:creationId xmlns:a16="http://schemas.microsoft.com/office/drawing/2014/main" id="{85253075-72B1-F37E-2860-4EF8D4D14208}"/>
              </a:ext>
            </a:extLst>
          </p:cNvPr>
          <p:cNvSpPr txBox="1"/>
          <p:nvPr/>
        </p:nvSpPr>
        <p:spPr>
          <a:xfrm>
            <a:off x="4110270" y="2819925"/>
            <a:ext cx="666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GOP</a:t>
            </a: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C5689824-F1C0-3BEB-7E3A-FF0996251C81}"/>
              </a:ext>
            </a:extLst>
          </p:cNvPr>
          <p:cNvSpPr txBox="1"/>
          <p:nvPr/>
        </p:nvSpPr>
        <p:spPr>
          <a:xfrm>
            <a:off x="3594481" y="3884515"/>
            <a:ext cx="1678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Ergo- eller fysioterapeut</a:t>
            </a:r>
          </a:p>
        </p:txBody>
      </p:sp>
      <p:sp>
        <p:nvSpPr>
          <p:cNvPr id="34" name="Tekstfelt 33">
            <a:extLst>
              <a:ext uri="{FF2B5EF4-FFF2-40B4-BE49-F238E27FC236}">
                <a16:creationId xmlns:a16="http://schemas.microsoft.com/office/drawing/2014/main" id="{0D76AC46-A6FD-6FF6-BC16-E374E4932E86}"/>
              </a:ext>
            </a:extLst>
          </p:cNvPr>
          <p:cNvSpPr txBox="1"/>
          <p:nvPr/>
        </p:nvSpPr>
        <p:spPr>
          <a:xfrm>
            <a:off x="6989049" y="2802569"/>
            <a:ext cx="1703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Indkaldelse</a:t>
            </a: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2E34A5A4-F546-7B7E-8718-F1B74EFC023B}"/>
              </a:ext>
            </a:extLst>
          </p:cNvPr>
          <p:cNvSpPr txBox="1"/>
          <p:nvPr/>
        </p:nvSpPr>
        <p:spPr>
          <a:xfrm>
            <a:off x="10400514" y="3800290"/>
            <a:ext cx="1678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Ergo- eller fysioterapeut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EEA2958-4162-79AC-C705-2BEAEA295C77}"/>
              </a:ext>
            </a:extLst>
          </p:cNvPr>
          <p:cNvSpPr/>
          <p:nvPr/>
        </p:nvSpPr>
        <p:spPr>
          <a:xfrm>
            <a:off x="2078748" y="1133897"/>
            <a:ext cx="3020668" cy="3991551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a-DK" b="1" dirty="0">
                <a:solidFill>
                  <a:schemeClr val="tx1"/>
                </a:solidFill>
              </a:rPr>
              <a:t>Fokus på: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Opsporing af patienter med begrænsede sundhedskompetencer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Kommunikation og brug af dialogredskab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Udfylde dialogredskabet i GOP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6801E8D-71DF-457D-34DC-54582FA65644}"/>
              </a:ext>
            </a:extLst>
          </p:cNvPr>
          <p:cNvSpPr/>
          <p:nvPr/>
        </p:nvSpPr>
        <p:spPr>
          <a:xfrm>
            <a:off x="7196804" y="1122096"/>
            <a:ext cx="4699274" cy="3991551"/>
          </a:xfrm>
          <a:prstGeom prst="rect">
            <a:avLst/>
          </a:prstGeom>
          <a:solidFill>
            <a:schemeClr val="accent6">
              <a:alpha val="2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Fokus på: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Håndtering af informationer i dialogredskab ved indkaldelse til genoptræning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Kommunikation med borgerne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Primært fokus på de medarbejdere der indkalder borgerne til genoptræning</a:t>
            </a:r>
          </a:p>
        </p:txBody>
      </p:sp>
      <p:pic>
        <p:nvPicPr>
          <p:cNvPr id="8" name="Grafik 7" descr="Mand med stok med massiv udfyldning">
            <a:extLst>
              <a:ext uri="{FF2B5EF4-FFF2-40B4-BE49-F238E27FC236}">
                <a16:creationId xmlns:a16="http://schemas.microsoft.com/office/drawing/2014/main" id="{334F3781-AB0A-A43B-BF68-49F36BF0EC0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1489" y="5597013"/>
            <a:ext cx="914400" cy="914400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527AFF9F-F200-D00A-7E65-723A6C822DCD}"/>
              </a:ext>
            </a:extLst>
          </p:cNvPr>
          <p:cNvSpPr txBox="1"/>
          <p:nvPr/>
        </p:nvSpPr>
        <p:spPr>
          <a:xfrm>
            <a:off x="641489" y="638913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</a:t>
            </a:r>
          </a:p>
        </p:txBody>
      </p:sp>
      <p:pic>
        <p:nvPicPr>
          <p:cNvPr id="10" name="Grafik 9" descr="Mand med stok med massiv udfyldning">
            <a:extLst>
              <a:ext uri="{FF2B5EF4-FFF2-40B4-BE49-F238E27FC236}">
                <a16:creationId xmlns:a16="http://schemas.microsoft.com/office/drawing/2014/main" id="{204358CC-3385-59B4-3620-8BEDCFF226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968924" y="5597013"/>
            <a:ext cx="914400" cy="914400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448F3C7D-92F6-C5D1-B1B6-73C9756D72DD}"/>
              </a:ext>
            </a:extLst>
          </p:cNvPr>
          <p:cNvSpPr txBox="1"/>
          <p:nvPr/>
        </p:nvSpPr>
        <p:spPr>
          <a:xfrm>
            <a:off x="8968924" y="638913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Borger</a:t>
            </a:r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0C8A5CAC-4740-E296-9AF2-F86926F45CF3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4748530">
            <a:off x="1650646" y="6088302"/>
            <a:ext cx="151201" cy="341026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EE370916-FA64-AE65-2BFE-4B107E1F475B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50000" t="22061" r="15444"/>
          <a:stretch/>
        </p:blipFill>
        <p:spPr>
          <a:xfrm rot="5400000">
            <a:off x="2205326" y="6262100"/>
            <a:ext cx="151201" cy="341025"/>
          </a:xfrm>
          <a:prstGeom prst="rect">
            <a:avLst/>
          </a:prstGeom>
        </p:spPr>
      </p:pic>
      <p:pic>
        <p:nvPicPr>
          <p:cNvPr id="44" name="Billede 43">
            <a:extLst>
              <a:ext uri="{FF2B5EF4-FFF2-40B4-BE49-F238E27FC236}">
                <a16:creationId xmlns:a16="http://schemas.microsoft.com/office/drawing/2014/main" id="{28D1C6CC-6411-19B3-B348-47EA1001D9E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5664198">
            <a:off x="2711497" y="5987701"/>
            <a:ext cx="151201" cy="341026"/>
          </a:xfrm>
          <a:prstGeom prst="rect">
            <a:avLst/>
          </a:prstGeom>
        </p:spPr>
      </p:pic>
      <p:pic>
        <p:nvPicPr>
          <p:cNvPr id="46" name="Billede 45">
            <a:extLst>
              <a:ext uri="{FF2B5EF4-FFF2-40B4-BE49-F238E27FC236}">
                <a16:creationId xmlns:a16="http://schemas.microsoft.com/office/drawing/2014/main" id="{62401004-AEE1-6CE3-169D-B49DD12F546E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50000" t="22061" r="15444"/>
          <a:stretch/>
        </p:blipFill>
        <p:spPr>
          <a:xfrm rot="5767978">
            <a:off x="3148521" y="6260820"/>
            <a:ext cx="151201" cy="341025"/>
          </a:xfrm>
          <a:prstGeom prst="rect">
            <a:avLst/>
          </a:prstGeom>
        </p:spPr>
      </p:pic>
      <p:pic>
        <p:nvPicPr>
          <p:cNvPr id="48" name="Billede 47">
            <a:extLst>
              <a:ext uri="{FF2B5EF4-FFF2-40B4-BE49-F238E27FC236}">
                <a16:creationId xmlns:a16="http://schemas.microsoft.com/office/drawing/2014/main" id="{F1213C1E-FE4F-80EE-1A19-D578EFFA5D60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5400000">
            <a:off x="3606817" y="6022757"/>
            <a:ext cx="151201" cy="341026"/>
          </a:xfrm>
          <a:prstGeom prst="rect">
            <a:avLst/>
          </a:prstGeom>
        </p:spPr>
      </p:pic>
      <p:pic>
        <p:nvPicPr>
          <p:cNvPr id="49" name="Billede 48">
            <a:extLst>
              <a:ext uri="{FF2B5EF4-FFF2-40B4-BE49-F238E27FC236}">
                <a16:creationId xmlns:a16="http://schemas.microsoft.com/office/drawing/2014/main" id="{EEAA05A3-C900-A4EB-4EC4-3F4CB51094A3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50000" t="22061" r="15444"/>
          <a:stretch/>
        </p:blipFill>
        <p:spPr>
          <a:xfrm rot="4671907">
            <a:off x="4112114" y="6277189"/>
            <a:ext cx="151201" cy="341025"/>
          </a:xfrm>
          <a:prstGeom prst="rect">
            <a:avLst/>
          </a:prstGeom>
        </p:spPr>
      </p:pic>
      <p:pic>
        <p:nvPicPr>
          <p:cNvPr id="50" name="Billede 49">
            <a:extLst>
              <a:ext uri="{FF2B5EF4-FFF2-40B4-BE49-F238E27FC236}">
                <a16:creationId xmlns:a16="http://schemas.microsoft.com/office/drawing/2014/main" id="{7C258EE5-B680-011C-85F9-9EBFD9911AB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4194819">
            <a:off x="4488906" y="5900217"/>
            <a:ext cx="151201" cy="341026"/>
          </a:xfrm>
          <a:prstGeom prst="rect">
            <a:avLst/>
          </a:prstGeom>
        </p:spPr>
      </p:pic>
      <p:pic>
        <p:nvPicPr>
          <p:cNvPr id="51" name="Billede 50">
            <a:extLst>
              <a:ext uri="{FF2B5EF4-FFF2-40B4-BE49-F238E27FC236}">
                <a16:creationId xmlns:a16="http://schemas.microsoft.com/office/drawing/2014/main" id="{0EE75AD5-30FE-0F2C-0E23-122CE5321F77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50000" t="22061" r="15444"/>
          <a:stretch/>
        </p:blipFill>
        <p:spPr>
          <a:xfrm rot="4041570">
            <a:off x="4923070" y="5980530"/>
            <a:ext cx="151201" cy="341025"/>
          </a:xfrm>
          <a:prstGeom prst="rect">
            <a:avLst/>
          </a:prstGeom>
        </p:spPr>
      </p:pic>
      <p:pic>
        <p:nvPicPr>
          <p:cNvPr id="52" name="Billede 51">
            <a:extLst>
              <a:ext uri="{FF2B5EF4-FFF2-40B4-BE49-F238E27FC236}">
                <a16:creationId xmlns:a16="http://schemas.microsoft.com/office/drawing/2014/main" id="{461175F1-2558-BDAC-6266-1B503EEE29D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4748530">
            <a:off x="5521762" y="5726715"/>
            <a:ext cx="151201" cy="341026"/>
          </a:xfrm>
          <a:prstGeom prst="rect">
            <a:avLst/>
          </a:prstGeom>
        </p:spPr>
      </p:pic>
      <p:pic>
        <p:nvPicPr>
          <p:cNvPr id="53" name="Billede 52">
            <a:extLst>
              <a:ext uri="{FF2B5EF4-FFF2-40B4-BE49-F238E27FC236}">
                <a16:creationId xmlns:a16="http://schemas.microsoft.com/office/drawing/2014/main" id="{34FCEEB8-4824-8D05-2CC4-B8F05B0EB0C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4748530">
            <a:off x="6681055" y="5670752"/>
            <a:ext cx="151201" cy="341026"/>
          </a:xfrm>
          <a:prstGeom prst="rect">
            <a:avLst/>
          </a:prstGeom>
        </p:spPr>
      </p:pic>
      <p:pic>
        <p:nvPicPr>
          <p:cNvPr id="54" name="Billede 53">
            <a:extLst>
              <a:ext uri="{FF2B5EF4-FFF2-40B4-BE49-F238E27FC236}">
                <a16:creationId xmlns:a16="http://schemas.microsoft.com/office/drawing/2014/main" id="{D352633C-540C-09E0-8443-F40AA2557C8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50000" t="22061" r="15444"/>
          <a:stretch/>
        </p:blipFill>
        <p:spPr>
          <a:xfrm rot="5400000">
            <a:off x="6129452" y="5975471"/>
            <a:ext cx="151201" cy="341025"/>
          </a:xfrm>
          <a:prstGeom prst="rect">
            <a:avLst/>
          </a:prstGeom>
        </p:spPr>
      </p:pic>
      <p:pic>
        <p:nvPicPr>
          <p:cNvPr id="55" name="Billede 54">
            <a:extLst>
              <a:ext uri="{FF2B5EF4-FFF2-40B4-BE49-F238E27FC236}">
                <a16:creationId xmlns:a16="http://schemas.microsoft.com/office/drawing/2014/main" id="{4A24C46A-8C32-5BA4-7E39-24A36B2242B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50000" t="22061" r="15444"/>
          <a:stretch/>
        </p:blipFill>
        <p:spPr>
          <a:xfrm rot="5767978">
            <a:off x="7222102" y="6076171"/>
            <a:ext cx="151201" cy="341025"/>
          </a:xfrm>
          <a:prstGeom prst="rect">
            <a:avLst/>
          </a:prstGeom>
        </p:spPr>
      </p:pic>
      <p:pic>
        <p:nvPicPr>
          <p:cNvPr id="56" name="Billede 55">
            <a:extLst>
              <a:ext uri="{FF2B5EF4-FFF2-40B4-BE49-F238E27FC236}">
                <a16:creationId xmlns:a16="http://schemas.microsoft.com/office/drawing/2014/main" id="{378D69D2-0050-F850-FA38-F24043DFDDC3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6303192">
            <a:off x="7827329" y="5766409"/>
            <a:ext cx="151201" cy="341026"/>
          </a:xfrm>
          <a:prstGeom prst="rect">
            <a:avLst/>
          </a:prstGeom>
        </p:spPr>
      </p:pic>
      <p:pic>
        <p:nvPicPr>
          <p:cNvPr id="57" name="Billede 56">
            <a:extLst>
              <a:ext uri="{FF2B5EF4-FFF2-40B4-BE49-F238E27FC236}">
                <a16:creationId xmlns:a16="http://schemas.microsoft.com/office/drawing/2014/main" id="{6A0FC94E-DADD-5B2E-151C-821DA30ADF5B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50000" t="22061" r="15444"/>
          <a:stretch/>
        </p:blipFill>
        <p:spPr>
          <a:xfrm rot="6333177">
            <a:off x="8432859" y="6297504"/>
            <a:ext cx="151201" cy="341025"/>
          </a:xfrm>
          <a:prstGeom prst="rect">
            <a:avLst/>
          </a:prstGeom>
        </p:spPr>
      </p:pic>
      <p:pic>
        <p:nvPicPr>
          <p:cNvPr id="58" name="Billede 57">
            <a:extLst>
              <a:ext uri="{FF2B5EF4-FFF2-40B4-BE49-F238E27FC236}">
                <a16:creationId xmlns:a16="http://schemas.microsoft.com/office/drawing/2014/main" id="{59324C35-9085-7A64-8D36-149C206A5C8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4953" r="50491" b="22061"/>
          <a:stretch/>
        </p:blipFill>
        <p:spPr>
          <a:xfrm rot="6072357">
            <a:off x="8840859" y="6029780"/>
            <a:ext cx="151201" cy="341026"/>
          </a:xfrm>
          <a:prstGeom prst="rect">
            <a:avLst/>
          </a:prstGeom>
        </p:spPr>
      </p:pic>
      <p:sp>
        <p:nvSpPr>
          <p:cNvPr id="41" name="Titel 1">
            <a:extLst>
              <a:ext uri="{FF2B5EF4-FFF2-40B4-BE49-F238E27FC236}">
                <a16:creationId xmlns:a16="http://schemas.microsoft.com/office/drawing/2014/main" id="{799FF860-9705-933B-6FF4-8A8FD71F2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77" y="134182"/>
            <a:ext cx="12192000" cy="853015"/>
          </a:xfrm>
        </p:spPr>
        <p:txBody>
          <a:bodyPr>
            <a:normAutofit fontScale="90000"/>
          </a:bodyPr>
          <a:lstStyle/>
          <a:p>
            <a:pPr algn="ctr"/>
            <a:r>
              <a:rPr lang="da-DK" sz="4000" b="1" dirty="0">
                <a:solidFill>
                  <a:srgbClr val="0070C0"/>
                </a:solidFill>
                <a:latin typeface="+mn-lt"/>
              </a:rPr>
              <a:t>I </a:t>
            </a:r>
            <a:r>
              <a:rPr lang="da-DK" sz="4000" b="1" dirty="0" err="1">
                <a:solidFill>
                  <a:srgbClr val="0070C0"/>
                </a:solidFill>
                <a:latin typeface="+mn-lt"/>
              </a:rPr>
              <a:t>GOP’ens</a:t>
            </a:r>
            <a:r>
              <a:rPr lang="da-DK" sz="4000" b="1" dirty="0">
                <a:solidFill>
                  <a:srgbClr val="0070C0"/>
                </a:solidFill>
                <a:latin typeface="+mn-lt"/>
              </a:rPr>
              <a:t> fodspor</a:t>
            </a:r>
            <a:br>
              <a:rPr lang="da-DK" sz="2800" b="1" dirty="0">
                <a:solidFill>
                  <a:srgbClr val="0070C0"/>
                </a:solidFill>
                <a:latin typeface="+mn-lt"/>
              </a:rPr>
            </a:br>
            <a:r>
              <a:rPr lang="da-DK" sz="2800" dirty="0">
                <a:solidFill>
                  <a:srgbClr val="0070C0"/>
                </a:solidFill>
                <a:latin typeface="+mn-lt"/>
              </a:rPr>
              <a:t>Vejen fra hospitalet til genoptræning i kommunen</a:t>
            </a:r>
          </a:p>
        </p:txBody>
      </p:sp>
    </p:spTree>
    <p:extLst>
      <p:ext uri="{BB962C8B-B14F-4D97-AF65-F5344CB8AC3E}">
        <p14:creationId xmlns:p14="http://schemas.microsoft.com/office/powerpoint/2010/main" val="223405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bg1">
                <a:alpha val="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D882D18B-1EB1-6D21-15CA-D824F4222259}"/>
              </a:ext>
            </a:extLst>
          </p:cNvPr>
          <p:cNvSpPr/>
          <p:nvPr/>
        </p:nvSpPr>
        <p:spPr>
          <a:xfrm>
            <a:off x="240223" y="1851965"/>
            <a:ext cx="11701220" cy="4569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Oplever du at din patient/borger har begrænsede sundhedskompetencer?</a:t>
            </a:r>
          </a:p>
        </p:txBody>
      </p:sp>
      <p:sp>
        <p:nvSpPr>
          <p:cNvPr id="5" name="Rektangel: afrundede hjørner 4">
            <a:extLst>
              <a:ext uri="{FF2B5EF4-FFF2-40B4-BE49-F238E27FC236}">
                <a16:creationId xmlns:a16="http://schemas.microsoft.com/office/drawing/2014/main" id="{5529D9AE-A41F-FA8F-3784-AD3350FEEBCD}"/>
              </a:ext>
            </a:extLst>
          </p:cNvPr>
          <p:cNvSpPr/>
          <p:nvPr/>
        </p:nvSpPr>
        <p:spPr>
          <a:xfrm>
            <a:off x="241706" y="2486914"/>
            <a:ext cx="3437656" cy="7938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Tilpasse kommunikation til den enkelte patient/borger</a:t>
            </a:r>
          </a:p>
        </p:txBody>
      </p: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E24681D9-96A4-F2CF-4865-7E414676AE12}"/>
              </a:ext>
            </a:extLst>
          </p:cNvPr>
          <p:cNvSpPr/>
          <p:nvPr/>
        </p:nvSpPr>
        <p:spPr>
          <a:xfrm>
            <a:off x="4372005" y="2486914"/>
            <a:ext cx="3437656" cy="7938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Inddrage patient/borger i valg af tiltag/interventioner</a:t>
            </a:r>
          </a:p>
        </p:txBody>
      </p:sp>
      <p:sp>
        <p:nvSpPr>
          <p:cNvPr id="7" name="Rektangel: afrundede hjørner 6">
            <a:extLst>
              <a:ext uri="{FF2B5EF4-FFF2-40B4-BE49-F238E27FC236}">
                <a16:creationId xmlns:a16="http://schemas.microsoft.com/office/drawing/2014/main" id="{DF21FD81-134C-E68B-4E51-688361A285E4}"/>
              </a:ext>
            </a:extLst>
          </p:cNvPr>
          <p:cNvSpPr/>
          <p:nvPr/>
        </p:nvSpPr>
        <p:spPr>
          <a:xfrm>
            <a:off x="8502304" y="2486503"/>
            <a:ext cx="3437656" cy="7938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Sikre at patient/borger har forstået budskabet og planen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178FBDAB-6322-F66B-4393-5B461FD20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443" y="151702"/>
            <a:ext cx="1681114" cy="15223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F56B73E6-D2DB-5AAE-90FC-B6EE1B7990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86" t="5395" r="6618" b="7902"/>
          <a:stretch/>
        </p:blipFill>
        <p:spPr>
          <a:xfrm>
            <a:off x="8963746" y="3429000"/>
            <a:ext cx="2514772" cy="33335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6FE58809-1C54-6782-75FD-DC2076196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24" y="3429000"/>
            <a:ext cx="3630495" cy="20421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64275D56-BAF8-D45E-FAE5-146F67971D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0604" y="3429000"/>
            <a:ext cx="3060457" cy="890093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C328715C-62FB-519E-3D52-9A6EDD6BA3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0604" y="4401713"/>
            <a:ext cx="3060457" cy="900481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CFC6129B-CB77-384A-D4DA-BB1DFA9DAC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0604" y="5451796"/>
            <a:ext cx="3072650" cy="920576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4FA2BB9E-237F-D70D-1832-8FF84A89EF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40503" y="95465"/>
            <a:ext cx="822055" cy="864366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98363803-1161-A96E-1220-35FFF9470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2" y="151702"/>
            <a:ext cx="2031141" cy="46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4683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9A839-47F1-4C83-B65E-50FA5B04F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51818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da-DK" sz="4000" b="1" dirty="0">
                <a:latin typeface="+mn-lt"/>
              </a:rPr>
              <a:t>Begrænsede sundhedskompetencer?</a:t>
            </a:r>
            <a:br>
              <a:rPr lang="da-DK" sz="4000" b="1" dirty="0">
                <a:latin typeface="+mn-lt"/>
              </a:rPr>
            </a:br>
            <a:r>
              <a:rPr lang="da-DK" sz="3200" dirty="0">
                <a:latin typeface="+mn-lt"/>
              </a:rPr>
              <a:t>Råd til sundhedspersonale om kommunikation med patienter/borgere</a:t>
            </a:r>
            <a:endParaRPr lang="da-DK" sz="4000" dirty="0">
              <a:latin typeface="+mn-lt"/>
            </a:endParaRPr>
          </a:p>
        </p:txBody>
      </p:sp>
      <p:sp>
        <p:nvSpPr>
          <p:cNvPr id="8" name="Rektangel: afrundede hjørner 7">
            <a:extLst>
              <a:ext uri="{FF2B5EF4-FFF2-40B4-BE49-F238E27FC236}">
                <a16:creationId xmlns:a16="http://schemas.microsoft.com/office/drawing/2014/main" id="{15EFC36E-32B5-4DC2-9F83-6FE094ACE42D}"/>
              </a:ext>
            </a:extLst>
          </p:cNvPr>
          <p:cNvSpPr/>
          <p:nvPr/>
        </p:nvSpPr>
        <p:spPr>
          <a:xfrm>
            <a:off x="7267847" y="5117361"/>
            <a:ext cx="2641600" cy="9239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Brug dagligdags sprog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Undgå fagudtryk og forkortelser</a:t>
            </a:r>
          </a:p>
        </p:txBody>
      </p:sp>
      <p:sp>
        <p:nvSpPr>
          <p:cNvPr id="9" name="Rektangel: afrundede hjørner 8">
            <a:extLst>
              <a:ext uri="{FF2B5EF4-FFF2-40B4-BE49-F238E27FC236}">
                <a16:creationId xmlns:a16="http://schemas.microsoft.com/office/drawing/2014/main" id="{4F2FF392-FFF0-4805-8766-6F1B47A06774}"/>
              </a:ext>
            </a:extLst>
          </p:cNvPr>
          <p:cNvSpPr/>
          <p:nvPr/>
        </p:nvSpPr>
        <p:spPr>
          <a:xfrm>
            <a:off x="696208" y="3953400"/>
            <a:ext cx="3155946" cy="9239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Fælles beslutningstagning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Involver personen i egen behandling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Afdæk ønsker, behov og barriere</a:t>
            </a:r>
          </a:p>
        </p:txBody>
      </p:sp>
      <p:sp>
        <p:nvSpPr>
          <p:cNvPr id="10" name="Rektangel: afrundede hjørner 9">
            <a:extLst>
              <a:ext uri="{FF2B5EF4-FFF2-40B4-BE49-F238E27FC236}">
                <a16:creationId xmlns:a16="http://schemas.microsoft.com/office/drawing/2014/main" id="{8F8AF981-D6D4-45DC-B32F-41EEC7325C58}"/>
              </a:ext>
            </a:extLst>
          </p:cNvPr>
          <p:cNvSpPr/>
          <p:nvPr/>
        </p:nvSpPr>
        <p:spPr>
          <a:xfrm>
            <a:off x="6338075" y="1449794"/>
            <a:ext cx="3398372" cy="9239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Teach</a:t>
            </a: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Sikre at plan/behandling er forstået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Undgå ”Har du forstået?”</a:t>
            </a:r>
          </a:p>
        </p:txBody>
      </p:sp>
      <p:sp>
        <p:nvSpPr>
          <p:cNvPr id="11" name="Rektangel: afrundede hjørner 10">
            <a:extLst>
              <a:ext uri="{FF2B5EF4-FFF2-40B4-BE49-F238E27FC236}">
                <a16:creationId xmlns:a16="http://schemas.microsoft.com/office/drawing/2014/main" id="{0B49135B-1709-41BA-8651-C3CE2EC78C54}"/>
              </a:ext>
            </a:extLst>
          </p:cNvPr>
          <p:cNvSpPr/>
          <p:nvPr/>
        </p:nvSpPr>
        <p:spPr>
          <a:xfrm>
            <a:off x="2918298" y="5113885"/>
            <a:ext cx="3591780" cy="9239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Forventningsafstemning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Juster krav og forventninger til den enkelte</a:t>
            </a:r>
          </a:p>
        </p:txBody>
      </p:sp>
      <p:sp>
        <p:nvSpPr>
          <p:cNvPr id="12" name="Rektangel: afrundede hjørner 11">
            <a:extLst>
              <a:ext uri="{FF2B5EF4-FFF2-40B4-BE49-F238E27FC236}">
                <a16:creationId xmlns:a16="http://schemas.microsoft.com/office/drawing/2014/main" id="{7453B847-C32E-4FD6-9494-3CE0D9D7DAD9}"/>
              </a:ext>
            </a:extLst>
          </p:cNvPr>
          <p:cNvSpPr/>
          <p:nvPr/>
        </p:nvSpPr>
        <p:spPr>
          <a:xfrm>
            <a:off x="8037261" y="2591203"/>
            <a:ext cx="2775382" cy="9239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Sæt tempoet ned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 enkelt og tydeligt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Lyt for at forstå, ikke for at svare</a:t>
            </a:r>
          </a:p>
        </p:txBody>
      </p:sp>
      <p:sp>
        <p:nvSpPr>
          <p:cNvPr id="15" name="Rektangel: afrundede hjørner 14">
            <a:extLst>
              <a:ext uri="{FF2B5EF4-FFF2-40B4-BE49-F238E27FC236}">
                <a16:creationId xmlns:a16="http://schemas.microsoft.com/office/drawing/2014/main" id="{26C3516A-CCDD-4916-9378-304E19E181CA}"/>
              </a:ext>
            </a:extLst>
          </p:cNvPr>
          <p:cNvSpPr/>
          <p:nvPr/>
        </p:nvSpPr>
        <p:spPr>
          <a:xfrm>
            <a:off x="8588647" y="3846606"/>
            <a:ext cx="2907146" cy="9239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Gentag instruktioner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Begræns mængden af  information</a:t>
            </a:r>
          </a:p>
        </p:txBody>
      </p:sp>
      <p:sp>
        <p:nvSpPr>
          <p:cNvPr id="13" name="Rektangel: afrundede hjørner 12">
            <a:extLst>
              <a:ext uri="{FF2B5EF4-FFF2-40B4-BE49-F238E27FC236}">
                <a16:creationId xmlns:a16="http://schemas.microsoft.com/office/drawing/2014/main" id="{96382A42-53C1-41DF-8D47-DC82236E0F32}"/>
              </a:ext>
            </a:extLst>
          </p:cNvPr>
          <p:cNvSpPr/>
          <p:nvPr/>
        </p:nvSpPr>
        <p:spPr>
          <a:xfrm>
            <a:off x="1108952" y="2650915"/>
            <a:ext cx="3045785" cy="8171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Fælles dagsorden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Udforsk de to dagsordner ift. formålet med dagens samtale/undersøgelse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B7F8C8C7-643C-1926-3E7F-594305885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0503" y="5911940"/>
            <a:ext cx="822055" cy="864366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AC5C95E-2E2B-7092-4DCE-6939A5C24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2" y="6311219"/>
            <a:ext cx="2031141" cy="46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illede 1">
            <a:extLst>
              <a:ext uri="{FF2B5EF4-FFF2-40B4-BE49-F238E27FC236}">
                <a16:creationId xmlns:a16="http://schemas.microsoft.com/office/drawing/2014/main" id="{B140E909-0400-331F-D517-D21263EF5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843" y="2944954"/>
            <a:ext cx="1774313" cy="177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ktangel: afrundede hjørner 26">
            <a:extLst>
              <a:ext uri="{FF2B5EF4-FFF2-40B4-BE49-F238E27FC236}">
                <a16:creationId xmlns:a16="http://schemas.microsoft.com/office/drawing/2014/main" id="{61B871A0-6951-6ABB-2809-0E826F29C6C3}"/>
              </a:ext>
            </a:extLst>
          </p:cNvPr>
          <p:cNvSpPr/>
          <p:nvPr/>
        </p:nvSpPr>
        <p:spPr>
          <a:xfrm>
            <a:off x="2509210" y="1449794"/>
            <a:ext cx="3441432" cy="9239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Skab et trygt og tillidsfuldt rum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Vær imødekommende og få øjenkontakt</a:t>
            </a:r>
          </a:p>
        </p:txBody>
      </p:sp>
    </p:spTree>
    <p:extLst>
      <p:ext uri="{BB962C8B-B14F-4D97-AF65-F5344CB8AC3E}">
        <p14:creationId xmlns:p14="http://schemas.microsoft.com/office/powerpoint/2010/main" val="8974575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6E0221D2-98C2-AD0A-3F33-CEADA079E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0246" y="827408"/>
            <a:ext cx="3889919" cy="5203184"/>
          </a:xfrm>
          <a:prstGeom prst="rect">
            <a:avLst/>
          </a:prstGeom>
        </p:spPr>
      </p:pic>
      <p:sp>
        <p:nvSpPr>
          <p:cNvPr id="10" name="Pladsholder til indhold 2">
            <a:extLst>
              <a:ext uri="{FF2B5EF4-FFF2-40B4-BE49-F238E27FC236}">
                <a16:creationId xmlns:a16="http://schemas.microsoft.com/office/drawing/2014/main" id="{F6169E1E-A7B7-23D7-69E6-9C7A75E4C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2" y="1825625"/>
            <a:ext cx="7660341" cy="4746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b="0" i="0" dirty="0">
                <a:effectLst/>
              </a:rPr>
              <a:t>Metoden bruges til at sikre, at borgeren forstår den information, de har fået.</a:t>
            </a:r>
          </a:p>
          <a:p>
            <a:pPr marL="0" indent="0">
              <a:buNone/>
            </a:pPr>
            <a:endParaRPr lang="da-DK" sz="900" b="0" i="0" dirty="0">
              <a:effectLst/>
            </a:endParaRPr>
          </a:p>
          <a:p>
            <a:pPr marL="0" indent="0">
              <a:buNone/>
            </a:pPr>
            <a:r>
              <a:rPr lang="da-DK" sz="1800" b="0" i="0" dirty="0">
                <a:effectLst/>
              </a:rPr>
              <a:t>Bruges i alle situationer, hvor det er vigtigt, at informationen forstås korrekt.</a:t>
            </a:r>
          </a:p>
          <a:p>
            <a:pPr marL="0" indent="0">
              <a:buNone/>
            </a:pPr>
            <a:endParaRPr lang="da-DK" sz="900" b="0" i="0" dirty="0">
              <a:effectLst/>
            </a:endParaRPr>
          </a:p>
          <a:p>
            <a:pPr marL="0" indent="0">
              <a:buNone/>
            </a:pPr>
            <a:r>
              <a:rPr lang="da-DK" sz="1800" b="0" i="0" dirty="0">
                <a:effectLst/>
              </a:rPr>
              <a:t>Dette gøres ved at bede borgeren gentage informationen </a:t>
            </a:r>
            <a:r>
              <a:rPr lang="da-DK" sz="1800" b="1" i="0" dirty="0">
                <a:effectLst/>
              </a:rPr>
              <a:t>med deres egne ord</a:t>
            </a:r>
            <a:r>
              <a:rPr lang="da-DK" sz="1800" b="0" i="0" dirty="0">
                <a:effectLst/>
              </a:rPr>
              <a:t>.</a:t>
            </a:r>
          </a:p>
          <a:p>
            <a:pPr marL="0" indent="0">
              <a:buNone/>
            </a:pPr>
            <a:endParaRPr lang="da-DK" sz="2000" b="0" i="0" dirty="0">
              <a:effectLst/>
            </a:endParaRPr>
          </a:p>
          <a:p>
            <a:pPr marL="0" indent="0">
              <a:buNone/>
            </a:pPr>
            <a:r>
              <a:rPr lang="da-DK" sz="2400" b="1" u="sng" dirty="0" err="1"/>
              <a:t>Teach</a:t>
            </a:r>
            <a:r>
              <a:rPr lang="da-DK" sz="2400" b="1" u="sng" dirty="0"/>
              <a:t> back eksempler</a:t>
            </a:r>
          </a:p>
          <a:p>
            <a:pPr marL="0" indent="0">
              <a:buNone/>
            </a:pPr>
            <a:r>
              <a:rPr lang="da-DK" sz="1800" i="1" dirty="0"/>
              <a:t>‘Hvad er det vigtigste du tager med fra samtalen i dag?’</a:t>
            </a:r>
          </a:p>
          <a:p>
            <a:pPr marL="0" indent="0">
              <a:buNone/>
            </a:pPr>
            <a:r>
              <a:rPr lang="da-DK" sz="1800" i="1" dirty="0"/>
              <a:t>‘Hvad vil du fortælle din partner om vores samtale i dag?’</a:t>
            </a:r>
          </a:p>
          <a:p>
            <a:pPr marL="0" indent="0">
              <a:buNone/>
            </a:pPr>
            <a:r>
              <a:rPr lang="da-DK" sz="1800" i="1" dirty="0"/>
              <a:t>‘Hvilke symptomer skal du være opmærksom på?’</a:t>
            </a:r>
          </a:p>
          <a:p>
            <a:pPr marL="0" indent="0">
              <a:buNone/>
            </a:pPr>
            <a:r>
              <a:rPr lang="da-DK" sz="1800" i="1" dirty="0"/>
              <a:t>‘Hvad skal du gøre, hvis du har spørgsmål før din næste aftale?’</a:t>
            </a:r>
          </a:p>
          <a:p>
            <a:pPr marL="0" indent="0">
              <a:buNone/>
            </a:pPr>
            <a:r>
              <a:rPr lang="da-DK" sz="1800" i="1" dirty="0"/>
              <a:t>‘Hvornår skal du kontakte os, hvis du har spørgsmål eller bekymringer?’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1F0E8977-785D-5538-9B37-6D82C4943BDF}"/>
              </a:ext>
            </a:extLst>
          </p:cNvPr>
          <p:cNvSpPr txBox="1">
            <a:spLocks/>
          </p:cNvSpPr>
          <p:nvPr/>
        </p:nvSpPr>
        <p:spPr>
          <a:xfrm>
            <a:off x="348342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Teach</a:t>
            </a: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back metoden</a:t>
            </a:r>
          </a:p>
        </p:txBody>
      </p:sp>
    </p:spTree>
    <p:extLst>
      <p:ext uri="{BB962C8B-B14F-4D97-AF65-F5344CB8AC3E}">
        <p14:creationId xmlns:p14="http://schemas.microsoft.com/office/powerpoint/2010/main" val="2448055165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FD0E8BBB-F6BF-C261-A475-3A250DBFC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98850" y="2366267"/>
            <a:ext cx="2618098" cy="33647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974035D8-08D1-6FFA-33D0-BEA397FEE6D0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73357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systematiseret samtale mellem borger og sundhedsperson.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Sundhedspersonen deler viden om valgmuligheder, fordele og ulemper ud fra et fagligt perspektiv, mens borgeren deler viden om præferencer og behov (to eksperter der mødes).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‘Three talk’ modellen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Snak om, at der skal foretages et valg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Snak om forskellige muligheder og deres fordele og ulemper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Snak om, at der skal træffes en fælles beslutning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56D2CD0-1170-0D66-BBFE-74DE421BCBA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Fælles beslutningstagning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DAA4718E-C566-DFE6-EA1C-08D3A8A632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8" t="13081" r="11859" b="9391"/>
          <a:stretch/>
        </p:blipFill>
        <p:spPr>
          <a:xfrm>
            <a:off x="838200" y="5712324"/>
            <a:ext cx="1881757" cy="7366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6217366D-254E-5B31-B1AE-D81818AC6390}"/>
              </a:ext>
            </a:extLst>
          </p:cNvPr>
          <p:cNvSpPr txBox="1"/>
          <p:nvPr/>
        </p:nvSpPr>
        <p:spPr>
          <a:xfrm>
            <a:off x="2719957" y="5850235"/>
            <a:ext cx="7129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Få mere viden og værktøjer om fælles beslutningstagning på VIBIS hjemmeside: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https://danskepatienter.dk/vibis/metoder-og-vaerktoejer/individuel-inddragelse/faelles-beslutningstagning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1BB526B3-54DE-B400-C09B-D0CF42B5A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850" y="458290"/>
            <a:ext cx="2618098" cy="1770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57446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8722F3-CDD6-0D79-365B-07403D345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057"/>
            <a:ext cx="10515600" cy="1736049"/>
          </a:xfrm>
        </p:spPr>
        <p:txBody>
          <a:bodyPr>
            <a:normAutofit/>
          </a:bodyPr>
          <a:lstStyle/>
          <a:p>
            <a:r>
              <a:rPr lang="da-DK" sz="4800" b="1" dirty="0">
                <a:latin typeface="+mn-lt"/>
              </a:rPr>
              <a:t>Fælles dagsorden </a:t>
            </a:r>
            <a:br>
              <a:rPr lang="da-DK" sz="4800" b="1" dirty="0">
                <a:latin typeface="+mn-lt"/>
              </a:rPr>
            </a:br>
            <a:r>
              <a:rPr lang="da-DK" sz="4800" dirty="0">
                <a:latin typeface="+mn-lt"/>
              </a:rPr>
              <a:t>- At udforske de to dagsordner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29DF446D-1456-EB13-8DDE-44BC69557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99" y="2382527"/>
            <a:ext cx="7349618" cy="39823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F849A33B-CAAC-D1FC-B1A2-A50821A8D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868" y="3116203"/>
            <a:ext cx="3718183" cy="25149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83954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E10D5-5C3D-CAAB-BBD2-2514DDCDD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94EA5CCA-BECF-8C06-BA87-568424D01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128" y="82073"/>
            <a:ext cx="10040781" cy="66938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CED2702-3FE3-884D-1C09-4FC0CE14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203927" y="3105779"/>
            <a:ext cx="5940648" cy="646440"/>
          </a:xfrm>
        </p:spPr>
        <p:txBody>
          <a:bodyPr>
            <a:noAutofit/>
          </a:bodyPr>
          <a:lstStyle/>
          <a:p>
            <a:pPr algn="ctr"/>
            <a:r>
              <a:rPr lang="da-DK" sz="3200" b="1" dirty="0">
                <a:solidFill>
                  <a:srgbClr val="0070C0"/>
                </a:solidFill>
                <a:latin typeface="+mn-lt"/>
              </a:rPr>
              <a:t>Dialogredskab – version maj 2025</a:t>
            </a:r>
          </a:p>
        </p:txBody>
      </p: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F3D72CE7-5C38-6AE7-8A22-BC6820BF25F1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6513518" y="82073"/>
            <a:ext cx="1" cy="66938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1965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FE914EFF-6390-6EF6-E37E-0533774D3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064" y="1579419"/>
            <a:ext cx="7771010" cy="1402339"/>
          </a:xfrm>
          <a:prstGeom prst="rect">
            <a:avLst/>
          </a:prstGeo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84FF2BD3-5733-AE86-D968-E0D874CFB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63" y="304860"/>
            <a:ext cx="10810009" cy="881784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da-DK" dirty="0"/>
              <a:t>Dokumentation i Sundhedsplatformen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A7267421-3B52-7940-9305-4DAE6AA57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064" y="3239451"/>
            <a:ext cx="7771010" cy="1840142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8ADD2E92-399B-EF37-5EA0-8CF2BAA37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46" t="15649"/>
          <a:stretch/>
        </p:blipFill>
        <p:spPr>
          <a:xfrm>
            <a:off x="3840471" y="4720856"/>
            <a:ext cx="8223374" cy="2064408"/>
          </a:xfrm>
          <a:prstGeom prst="rect">
            <a:avLst/>
          </a:prstGeom>
        </p:spPr>
      </p:pic>
      <p:sp>
        <p:nvSpPr>
          <p:cNvPr id="12" name="Tankeboble: sky 11">
            <a:extLst>
              <a:ext uri="{FF2B5EF4-FFF2-40B4-BE49-F238E27FC236}">
                <a16:creationId xmlns:a16="http://schemas.microsoft.com/office/drawing/2014/main" id="{0614B132-E6BC-7621-5DC2-48DCCC06EC78}"/>
              </a:ext>
            </a:extLst>
          </p:cNvPr>
          <p:cNvSpPr/>
          <p:nvPr/>
        </p:nvSpPr>
        <p:spPr>
          <a:xfrm>
            <a:off x="8987787" y="1383843"/>
            <a:ext cx="2965141" cy="1707655"/>
          </a:xfrm>
          <a:prstGeom prst="cloudCallout">
            <a:avLst>
              <a:gd name="adj1" fmla="val -64245"/>
              <a:gd name="adj2" fmla="val 23011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 = det er relevant at læse GOP før første kontakt til borgeren</a:t>
            </a:r>
          </a:p>
        </p:txBody>
      </p:sp>
    </p:spTree>
    <p:extLst>
      <p:ext uri="{BB962C8B-B14F-4D97-AF65-F5344CB8AC3E}">
        <p14:creationId xmlns:p14="http://schemas.microsoft.com/office/powerpoint/2010/main" val="380956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28BA9-244D-E01C-A565-FDF141F76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da-DK" b="1" dirty="0">
                <a:solidFill>
                  <a:srgbClr val="0070C0"/>
                </a:solidFill>
                <a:latin typeface="Aptos" panose="02110004020202020204"/>
                <a:ea typeface="+mn-ea"/>
                <a:cs typeface="+mn-cs"/>
              </a:rPr>
              <a:t>Materialer om sundhedskompetencer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E4E8B1C-E277-632F-8A5F-731A68BD2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123" y="982137"/>
            <a:ext cx="7319445" cy="5434445"/>
          </a:xfrm>
        </p:spPr>
        <p:txBody>
          <a:bodyPr>
            <a:noAutofit/>
          </a:bodyPr>
          <a:lstStyle/>
          <a:p>
            <a:r>
              <a:rPr lang="da-DK" sz="2000" dirty="0">
                <a:effectLst/>
                <a:latin typeface="+mj-lt"/>
                <a:ea typeface="Times New Roman" panose="02020603050405020304" pitchFamily="18" charset="0"/>
              </a:rPr>
              <a:t>Dialogredskab til afdækning af sundhedskompetencer </a:t>
            </a:r>
          </a:p>
          <a:p>
            <a:endParaRPr lang="da-DK" sz="8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da-DK" sz="2000" dirty="0">
                <a:effectLst/>
                <a:latin typeface="+mj-lt"/>
                <a:ea typeface="Times New Roman" panose="02020603050405020304" pitchFamily="18" charset="0"/>
              </a:rPr>
              <a:t>Håndtering af sundhedskompetencer – oversigt</a:t>
            </a:r>
          </a:p>
          <a:p>
            <a:endParaRPr lang="da-DK" sz="8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da-DK" sz="2000" dirty="0">
                <a:effectLst/>
                <a:latin typeface="+mj-lt"/>
                <a:ea typeface="Times New Roman" panose="02020603050405020304" pitchFamily="18" charset="0"/>
              </a:rPr>
              <a:t>Begrænsede sundhedskompetencer – råd til kommunikation</a:t>
            </a:r>
          </a:p>
          <a:p>
            <a:endParaRPr lang="da-DK" sz="8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da-DK" sz="2000" dirty="0">
                <a:effectLst/>
                <a:latin typeface="+mj-lt"/>
                <a:ea typeface="Times New Roman" panose="02020603050405020304" pitchFamily="18" charset="0"/>
              </a:rPr>
              <a:t>Teach back metoden</a:t>
            </a:r>
          </a:p>
          <a:p>
            <a:endParaRPr lang="da-DK" sz="8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da-DK" sz="2000" dirty="0">
                <a:effectLst/>
                <a:latin typeface="+mj-lt"/>
                <a:ea typeface="Times New Roman" panose="02020603050405020304" pitchFamily="18" charset="0"/>
              </a:rPr>
              <a:t>Eksempler på tekst til dokumentation i GOP</a:t>
            </a:r>
          </a:p>
          <a:p>
            <a:endParaRPr lang="da-DK" sz="8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da-DK" sz="2000" dirty="0">
                <a:effectLst/>
                <a:latin typeface="+mj-lt"/>
                <a:ea typeface="Times New Roman" panose="02020603050405020304" pitchFamily="18" charset="0"/>
              </a:rPr>
              <a:t>PowerPoint til undervisning om sundhedskompetencer</a:t>
            </a:r>
          </a:p>
          <a:p>
            <a:endParaRPr lang="da-DK" sz="8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da-DK" sz="2000" dirty="0">
                <a:latin typeface="+mj-lt"/>
                <a:ea typeface="Times New Roman" panose="02020603050405020304" pitchFamily="18" charset="0"/>
              </a:rPr>
              <a:t>De 5 ISK spørgsmål (spørgsmål om sundhedskompetencer i kommunalt regi)</a:t>
            </a:r>
            <a:endParaRPr lang="da-DK" sz="2000" dirty="0">
              <a:effectLst/>
              <a:latin typeface="+mj-lt"/>
              <a:ea typeface="Times New Roman" panose="02020603050405020304" pitchFamily="18" charset="0"/>
            </a:endParaRPr>
          </a:p>
          <a:p>
            <a:endParaRPr lang="da-DK" sz="800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da-DK" sz="2000" dirty="0"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Link til flere materialer på Sundhedsstyrelsens hjemmeside:</a:t>
            </a:r>
          </a:p>
          <a:p>
            <a:pPr lvl="1"/>
            <a:r>
              <a:rPr lang="da-DK" sz="16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Sundhedskompetence i sundhedsvæsnet</a:t>
            </a:r>
            <a:endParaRPr lang="da-DK" sz="1600" dirty="0"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/>
            <a:r>
              <a:rPr lang="da-DK" sz="1600" dirty="0"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Om ulighed i sundhed</a:t>
            </a:r>
            <a:endParaRPr lang="da-DK" sz="1600" dirty="0">
              <a:effectLst/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AC910C9-E6C2-A027-B50D-43D0C21CB6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5" t="835"/>
          <a:stretch/>
        </p:blipFill>
        <p:spPr>
          <a:xfrm>
            <a:off x="8381868" y="1927025"/>
            <a:ext cx="3368554" cy="3363133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98F193B-B3CC-13A8-B310-7807A4475BCB}"/>
              </a:ext>
            </a:extLst>
          </p:cNvPr>
          <p:cNvSpPr txBox="1"/>
          <p:nvPr/>
        </p:nvSpPr>
        <p:spPr>
          <a:xfrm>
            <a:off x="8157645" y="5372606"/>
            <a:ext cx="381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Link til materialet om sundhedskompetence på Hvidovre Hospital / PMR-C hjemmesiden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1E1AA33-BB37-326A-97F2-E7AC2E733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42D562CC-6AD2-F15E-06E2-C773E8ADBF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C76839D-A958-5A09-2E9C-4DE21B265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046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885BBC72-E2C0-09C7-048C-904D3FA3B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F3A7E804-CB2C-6C76-9C5C-258C43C8A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B7389CC-F94E-6DCA-9F41-50B0A0F70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DF929872-7647-0B0D-A606-ADCCA11191C7}"/>
              </a:ext>
            </a:extLst>
          </p:cNvPr>
          <p:cNvSpPr txBox="1"/>
          <p:nvPr/>
        </p:nvSpPr>
        <p:spPr>
          <a:xfrm>
            <a:off x="1319293" y="2041808"/>
            <a:ext cx="93937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dirty="0">
                <a:latin typeface="KBH Tekst" panose="00000500000000000000" pitchFamily="2" charset="0"/>
              </a:rPr>
              <a:t>Sundhedsstyrelsen. </a:t>
            </a:r>
            <a:r>
              <a:rPr lang="da-DK" b="1" dirty="0">
                <a:latin typeface="KBH Tekst" panose="00000500000000000000" pitchFamily="2" charset="0"/>
              </a:rPr>
              <a:t>Sundhedskompetence i det danske sundhedsvæsen – En vej til mere lighed</a:t>
            </a:r>
            <a:r>
              <a:rPr lang="da-DK" dirty="0">
                <a:latin typeface="KBH Tekst" panose="00000500000000000000" pitchFamily="2" charset="0"/>
              </a:rPr>
              <a:t>. 2022: </a:t>
            </a:r>
            <a:r>
              <a:rPr lang="da-DK" dirty="0">
                <a:latin typeface="KBH Tekst" panose="00000500000000000000" pitchFamily="2" charset="0"/>
                <a:hlinkClick r:id="rId4"/>
              </a:rPr>
              <a:t>https://www.sst.dk/-/media/Udgivelser/2022/Sundhedskompetence/SST-Rapport_-Sundhedskompetence_TILG.ashx</a:t>
            </a:r>
            <a:endParaRPr lang="da-DK" dirty="0">
              <a:latin typeface="KBH Tekst" panose="00000500000000000000" pitchFamily="2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a-DK" sz="1800" b="0" i="0" dirty="0">
                <a:effectLst/>
                <a:latin typeface="KBH Tekst" panose="00000500000000000000" pitchFamily="2" charset="0"/>
              </a:rPr>
              <a:t>Sundhedsstyrelsen. </a:t>
            </a:r>
            <a:r>
              <a:rPr lang="da-DK" sz="1800" b="1" i="0" dirty="0">
                <a:effectLst/>
                <a:latin typeface="KBH Tekst" panose="00000500000000000000" pitchFamily="2" charset="0"/>
              </a:rPr>
              <a:t>Social ulighed i mødet med sundhedsvæsnet – en litteraturgennemgang</a:t>
            </a:r>
            <a:r>
              <a:rPr lang="da-DK" sz="1800" b="0" i="0" dirty="0">
                <a:effectLst/>
                <a:latin typeface="KBH Tekst" panose="00000500000000000000" pitchFamily="2" charset="0"/>
              </a:rPr>
              <a:t>. 2022: </a:t>
            </a:r>
            <a:r>
              <a:rPr lang="da-DK" sz="1800" dirty="0">
                <a:hlinkClick r:id="rId5"/>
              </a:rPr>
              <a:t>https://www.sst.dk/-/media/Udgivelser/2022/Ulighed/8947-SST-Rapport-Ulighed-i-moedet_TILG.ashx</a:t>
            </a:r>
            <a:endParaRPr lang="da-DK" sz="1800" dirty="0"/>
          </a:p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i="0" dirty="0">
                <a:effectLst/>
                <a:latin typeface="KBH Tekst" panose="00000500000000000000" pitchFamily="2" charset="0"/>
              </a:rPr>
              <a:t>Svendsen MT, </a:t>
            </a:r>
            <a:r>
              <a:rPr lang="en-US" sz="1800" b="0" i="0" dirty="0" err="1">
                <a:effectLst/>
                <a:latin typeface="KBH Tekst" panose="00000500000000000000" pitchFamily="2" charset="0"/>
              </a:rPr>
              <a:t>Bak</a:t>
            </a:r>
            <a:r>
              <a:rPr lang="en-US" sz="1800" b="0" i="0" dirty="0">
                <a:effectLst/>
                <a:latin typeface="KBH Tekst" panose="00000500000000000000" pitchFamily="2" charset="0"/>
              </a:rPr>
              <a:t> CK, Sørensen K. </a:t>
            </a:r>
            <a:r>
              <a:rPr lang="en-US" sz="1800" b="1" i="0" dirty="0">
                <a:effectLst/>
                <a:latin typeface="KBH Tekst" panose="00000500000000000000" pitchFamily="2" charset="0"/>
              </a:rPr>
              <a:t>Associations of health literacy with socioeconomic position, health risk behavior, and health status: a large national population-based survey among Danish adults</a:t>
            </a:r>
            <a:r>
              <a:rPr lang="en-US" sz="1800" b="0" i="0" dirty="0">
                <a:effectLst/>
                <a:latin typeface="KBH Tekst" panose="00000500000000000000" pitchFamily="2" charset="0"/>
              </a:rPr>
              <a:t>. BMC Public Health (2020) 20:565</a:t>
            </a:r>
          </a:p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da-DK" sz="1800" dirty="0">
              <a:latin typeface="KBH Tekst" panose="00000500000000000000" pitchFamily="2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235DE54-D460-F963-F52A-960F62F36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957" y="816059"/>
            <a:ext cx="10515600" cy="1325563"/>
          </a:xfrm>
        </p:spPr>
        <p:txBody>
          <a:bodyPr/>
          <a:lstStyle/>
          <a:p>
            <a:r>
              <a:rPr lang="da-DK" b="1" dirty="0">
                <a:solidFill>
                  <a:srgbClr val="0070C0"/>
                </a:solidFill>
              </a:rPr>
              <a:t>Referencer:</a:t>
            </a:r>
          </a:p>
        </p:txBody>
      </p:sp>
    </p:spTree>
    <p:extLst>
      <p:ext uri="{BB962C8B-B14F-4D97-AF65-F5344CB8AC3E}">
        <p14:creationId xmlns:p14="http://schemas.microsoft.com/office/powerpoint/2010/main" val="94274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E4F57B-E81A-9F9F-A344-DE544A925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487"/>
            <a:ext cx="10515600" cy="1325563"/>
          </a:xfrm>
        </p:spPr>
        <p:txBody>
          <a:bodyPr/>
          <a:lstStyle/>
          <a:p>
            <a:pPr algn="ctr"/>
            <a:r>
              <a:rPr lang="da-DK" b="1" dirty="0">
                <a:solidFill>
                  <a:srgbClr val="0070C0"/>
                </a:solidFill>
              </a:rPr>
              <a:t>Link til film om sundhedskompetencer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BB12EE53-87AB-3B4C-E1C5-22639EB49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0890" y="1883009"/>
            <a:ext cx="6230219" cy="35819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3A8C5A5B-36E6-5BD9-3C4C-5C703F4D6FBC}"/>
              </a:ext>
            </a:extLst>
          </p:cNvPr>
          <p:cNvSpPr txBox="1"/>
          <p:nvPr/>
        </p:nvSpPr>
        <p:spPr>
          <a:xfrm>
            <a:off x="2130641" y="5709869"/>
            <a:ext cx="869957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dirty="0"/>
              <a:t>Link til film </a:t>
            </a:r>
            <a:r>
              <a:rPr lang="da-DK" sz="2000" dirty="0"/>
              <a:t>(lang og kort version):</a:t>
            </a:r>
          </a:p>
          <a:p>
            <a:r>
              <a:rPr lang="da-DK" sz="1800" dirty="0">
                <a:hlinkClick r:id="rId3"/>
              </a:rPr>
              <a:t>https://www.sst.dk/da/Fagperson/Ulighed-i-sundhed-og-sygdom/Sundhedskompetence</a:t>
            </a:r>
            <a:endParaRPr lang="da-DK" sz="18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49A2CB95-F710-539B-C84B-0A412C1E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94336FF8-F3B6-889A-54BE-5CFFA1EDE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C62B9EC-B091-0A4F-58BA-DF7125EBC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940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DA87C98-14BB-B0C7-AC54-0ADFD45FD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9BD60-FA2B-6CA8-0E60-5AC777D74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240" y="403471"/>
            <a:ext cx="10515600" cy="1325563"/>
          </a:xfrm>
        </p:spPr>
        <p:txBody>
          <a:bodyPr>
            <a:normAutofit/>
          </a:bodyPr>
          <a:lstStyle/>
          <a:p>
            <a:r>
              <a:rPr lang="da-DK" sz="4800" b="1" dirty="0">
                <a:solidFill>
                  <a:srgbClr val="0070C0"/>
                </a:solidFill>
                <a:latin typeface="+mn-lt"/>
              </a:rPr>
              <a:t>Organisatoriske sundhedskompetencer</a:t>
            </a:r>
            <a:endParaRPr lang="da-DK" sz="4800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6C2662AE-1C32-A71D-7D0F-385477C778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569" t="1873" b="556"/>
          <a:stretch/>
        </p:blipFill>
        <p:spPr>
          <a:xfrm>
            <a:off x="3503129" y="2005504"/>
            <a:ext cx="2258249" cy="41957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B90A7B64-FF28-B2A5-A66F-CB5168312337}"/>
              </a:ext>
            </a:extLst>
          </p:cNvPr>
          <p:cNvSpPr txBox="1"/>
          <p:nvPr/>
        </p:nvSpPr>
        <p:spPr>
          <a:xfrm>
            <a:off x="5984853" y="2005504"/>
            <a:ext cx="5761377" cy="19212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 imødekomme udfordringer vha.: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Individuelt tilpasset kommunikation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da-DK" sz="2400" dirty="0">
                <a:solidFill>
                  <a:prstClr val="black"/>
                </a:solidFill>
              </a:rPr>
              <a:t>Skræddersyet tilbud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Differentieret forløb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30789C90-6F14-3D15-4280-14D42AC30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040" y="4203182"/>
            <a:ext cx="5868419" cy="19212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F2EF51F4-98E5-2F05-7F6B-6E11B83188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71" t="6058" r="11548" b="6003"/>
          <a:stretch/>
        </p:blipFill>
        <p:spPr>
          <a:xfrm>
            <a:off x="877612" y="2005504"/>
            <a:ext cx="2657923" cy="41957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363F3BC2-D9CB-4D19-BBAB-0684522B3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2123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D1F3A09F-A15A-81B0-5129-1B825BBC7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515" y="5712381"/>
            <a:ext cx="687600" cy="6876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92B1C95-047F-D8F5-B8F9-25DE3784A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23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E49FE41-27DC-A9E9-BDA7-A43B6113A5D2}"/>
              </a:ext>
            </a:extLst>
          </p:cNvPr>
          <p:cNvSpPr txBox="1"/>
          <p:nvPr/>
        </p:nvSpPr>
        <p:spPr>
          <a:xfrm>
            <a:off x="6579764" y="6557322"/>
            <a:ext cx="58163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>
                <a:hlinkClick r:id="rId7"/>
              </a:rPr>
              <a:t>https://www.sst.dk/da/Fagperson/Ulighed-i-sundhed-og-sygdom/Sundhedskompetence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1660607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C9E65B4-C2F7-A4AB-C580-422513217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344" y="81605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sz="2800" b="1" dirty="0"/>
              <a:t>Hvorfor</a:t>
            </a:r>
            <a:r>
              <a:rPr lang="en-US" sz="2800" b="1" dirty="0"/>
              <a:t> er det </a:t>
            </a:r>
            <a:r>
              <a:rPr lang="da-DK" sz="2800" b="1" dirty="0"/>
              <a:t>blevet</a:t>
            </a:r>
            <a:r>
              <a:rPr lang="en-US" sz="2800" b="1" dirty="0"/>
              <a:t> </a:t>
            </a:r>
            <a:r>
              <a:rPr lang="en-US" sz="2800" b="1" dirty="0" err="1"/>
              <a:t>så</a:t>
            </a:r>
            <a:r>
              <a:rPr lang="en-US" sz="2800" b="1" dirty="0"/>
              <a:t> </a:t>
            </a:r>
            <a:r>
              <a:rPr lang="da-DK" sz="2800" b="1" dirty="0"/>
              <a:t>svært</a:t>
            </a:r>
            <a:r>
              <a:rPr lang="en-US" sz="2800" b="1" dirty="0"/>
              <a:t> at </a:t>
            </a:r>
            <a:r>
              <a:rPr lang="en-US" sz="2800" b="1" dirty="0" err="1"/>
              <a:t>navigere</a:t>
            </a:r>
            <a:r>
              <a:rPr lang="en-US" sz="2800" b="1" dirty="0"/>
              <a:t> </a:t>
            </a:r>
            <a:r>
              <a:rPr lang="en-US" sz="2800" b="1" dirty="0" err="1"/>
              <a:t>i</a:t>
            </a:r>
            <a:r>
              <a:rPr lang="en-US" sz="2800" b="1" dirty="0"/>
              <a:t> </a:t>
            </a:r>
            <a:r>
              <a:rPr lang="da-DK" sz="2800" b="1" dirty="0"/>
              <a:t>vores</a:t>
            </a:r>
            <a:r>
              <a:rPr lang="en-US" sz="2800" b="1" dirty="0"/>
              <a:t> </a:t>
            </a:r>
            <a:r>
              <a:rPr lang="en-US" sz="2800" b="1" dirty="0" err="1"/>
              <a:t>sundhedsvæsen</a:t>
            </a:r>
            <a:r>
              <a:rPr lang="en-US" sz="2800" b="1" dirty="0"/>
              <a:t>?</a:t>
            </a: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4647ECB9-1EC5-FE0B-862D-D6045998E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1" y="1441524"/>
            <a:ext cx="8527518" cy="4695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8EBDFD7E-58AC-8C44-E886-764A8DD0B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79948AD5-BC8D-F67B-9566-7D558C595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3023AA7-5F58-B210-D2C4-FEEB5F223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064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EBDFD7E-58AC-8C44-E886-764A8DD0B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79948AD5-BC8D-F67B-9566-7D558C595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3023AA7-5F58-B210-D2C4-FEEB5F223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A7F2C52D-DDD5-30BE-A039-5E7329117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496" y="1033766"/>
            <a:ext cx="11154851" cy="789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3600" b="1" dirty="0">
                <a:solidFill>
                  <a:srgbClr val="0070C0"/>
                </a:solidFill>
              </a:rPr>
              <a:t>Ulighed i sundhed?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432C3026-8BA9-5DD4-7FCD-84FA00376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496" y="2045841"/>
            <a:ext cx="5767083" cy="36665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5177BE53-F867-BF5D-B948-C5CB3114CF5F}"/>
              </a:ext>
            </a:extLst>
          </p:cNvPr>
          <p:cNvSpPr txBox="1"/>
          <p:nvPr/>
        </p:nvSpPr>
        <p:spPr>
          <a:xfrm>
            <a:off x="6880475" y="1944210"/>
            <a:ext cx="4973439" cy="38800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da-DK" sz="1600" b="1" dirty="0"/>
              <a:t>Rapport fra Sundhedsstyrelsen viser at personer med begrænsede sundhedskompetencer er: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Mindre proaktiv og mere afventende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Sundhedsprofessionelle bestemmer behandling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Mindre tilfredse med relationen til sundhedsprofessionelle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Mindre tilfredse med den information de modtager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Færre muligheder for selv at opsøge viden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Søger sent hjælp og behandling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Skammer sig over tilstand og situation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Har ikke overskud til at prioritere sundhed og helbred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Står alene med problemerne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a-DK" sz="1600" dirty="0"/>
              <a:t>Mangler kendskab til støtte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BE83D6B2-2BDE-DED8-7E17-28E196969C40}"/>
              </a:ext>
            </a:extLst>
          </p:cNvPr>
          <p:cNvSpPr txBox="1"/>
          <p:nvPr/>
        </p:nvSpPr>
        <p:spPr>
          <a:xfrm>
            <a:off x="778821" y="5824234"/>
            <a:ext cx="61010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dirty="0">
                <a:hlinkClick r:id="rId5"/>
              </a:rPr>
              <a:t>https://www.sst.dk/-/media/Udgivelser/2022/Ulighed/8947-SST-Rapport-Ulighed-i-moedet_TILG.ashx</a:t>
            </a:r>
            <a:endParaRPr lang="da-DK" sz="1100" dirty="0"/>
          </a:p>
          <a:p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374496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36571B0D-ACAD-EC12-9812-5A9763839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ladsholder til indhold 7">
            <a:extLst>
              <a:ext uri="{FF2B5EF4-FFF2-40B4-BE49-F238E27FC236}">
                <a16:creationId xmlns:a16="http://schemas.microsoft.com/office/drawing/2014/main" id="{FA06BA45-2FD2-D0DC-123A-F8BB9FE2D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01" y="1644339"/>
            <a:ext cx="2662894" cy="3767502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5F48B3E9-7498-FAAA-7C30-1F3DCFF7647E}"/>
              </a:ext>
            </a:extLst>
          </p:cNvPr>
          <p:cNvSpPr txBox="1"/>
          <p:nvPr/>
        </p:nvSpPr>
        <p:spPr>
          <a:xfrm>
            <a:off x="87524" y="6464133"/>
            <a:ext cx="58163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>
                <a:hlinkClick r:id="rId4"/>
              </a:rPr>
              <a:t>https://www.sst.dk/da/Fagperson/Ulighed-i-sundhed-og-sygdom/Sundhedskompetence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3355224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felt 10">
            <a:extLst>
              <a:ext uri="{FF2B5EF4-FFF2-40B4-BE49-F238E27FC236}">
                <a16:creationId xmlns:a16="http://schemas.microsoft.com/office/drawing/2014/main" id="{984B2503-951D-D3F7-F7E2-CB1EF294FBDA}"/>
              </a:ext>
            </a:extLst>
          </p:cNvPr>
          <p:cNvSpPr txBox="1"/>
          <p:nvPr/>
        </p:nvSpPr>
        <p:spPr>
          <a:xfrm>
            <a:off x="7185025" y="6611779"/>
            <a:ext cx="5006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b="1" i="1" dirty="0">
                <a:solidFill>
                  <a:srgbClr val="000C2E"/>
                </a:solidFill>
              </a:rPr>
              <a:t>Ref.: </a:t>
            </a:r>
            <a:r>
              <a:rPr kumimoji="0" lang="da-DK" sz="1000" b="0" i="1" u="none" strike="noStrike" kern="1200" cap="none" spc="0" normalizeH="0" baseline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  <a:ea typeface="+mn-ea"/>
                <a:cs typeface="+mn-cs"/>
              </a:rPr>
              <a:t>Svendsen MT (2020) &amp; Sundhedskompetence i det danske sundhedsvæsen (sst.dk, 2022)</a:t>
            </a:r>
            <a:endParaRPr lang="da-DK" sz="1000" dirty="0"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0E0EAE6D-034D-D6F4-1ECF-966119CAA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477" y="2364516"/>
            <a:ext cx="2925823" cy="264942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9" name="Pladsholder til indhold 2">
            <a:extLst>
              <a:ext uri="{FF2B5EF4-FFF2-40B4-BE49-F238E27FC236}">
                <a16:creationId xmlns:a16="http://schemas.microsoft.com/office/drawing/2014/main" id="{AA991763-7D17-7F9C-EB5D-E6968DA8B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621" y="1513562"/>
            <a:ext cx="8528356" cy="435133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1100" b="1" i="0" u="none" strike="noStrike" kern="1200" cap="none" spc="0" normalizeH="0" baseline="0" noProof="0" dirty="0">
              <a:ln>
                <a:noFill/>
              </a:ln>
              <a:solidFill>
                <a:srgbClr val="000C2E"/>
              </a:solidFill>
              <a:effectLst/>
              <a:uLnTx/>
              <a:uFillTx/>
            </a:endParaRPr>
          </a:p>
          <a:p>
            <a:pPr marL="0" indent="0">
              <a:buNone/>
              <a:defRPr/>
            </a:pPr>
            <a:r>
              <a:rPr lang="da-DK" sz="2400" b="1" u="sng" dirty="0"/>
              <a:t>N</a:t>
            </a:r>
            <a:r>
              <a:rPr lang="da-DK" sz="2400" b="1" u="sng" dirty="0">
                <a:solidFill>
                  <a:schemeClr val="tx1"/>
                </a:solidFill>
              </a:rPr>
              <a:t>æsten 40%</a:t>
            </a:r>
            <a:r>
              <a:rPr lang="da-DK" sz="2400" b="1" dirty="0">
                <a:solidFill>
                  <a:schemeClr val="tx1"/>
                </a:solidFill>
              </a:rPr>
              <a:t> af </a:t>
            </a:r>
            <a:r>
              <a:rPr lang="da-DK" sz="2400" b="1" dirty="0"/>
              <a:t>befolkningen oplever problematiske eller utilstrækkelige sundhedskompetencer</a:t>
            </a:r>
          </a:p>
          <a:p>
            <a:pPr>
              <a:defRPr/>
            </a:pPr>
            <a:endParaRPr lang="da-DK" sz="2400" b="1" dirty="0"/>
          </a:p>
          <a:p>
            <a:pPr marL="0" indent="0">
              <a:buNone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</a:rPr>
              <a:t>Konsekvenser af begrænsede sundhedskompetencer</a:t>
            </a:r>
            <a:r>
              <a:rPr kumimoji="0" lang="da-DK" sz="2400" b="0" i="0" u="none" strike="noStrike" kern="1200" cap="none" spc="0" normalizeH="0" baseline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</a:rPr>
              <a:t>: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</a:rPr>
              <a:t>Øget hospitalisering / forkert brug af sundhedsvæsnet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2000" dirty="0"/>
              <a:t>U</a:t>
            </a: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</a:rPr>
              <a:t>hensigtsmæssig sundhedsadfærd (motion, alkohol,</a:t>
            </a:r>
            <a:r>
              <a:rPr kumimoji="0" lang="da-DK" sz="2000" b="0" i="0" u="none" strike="noStrike" kern="1200" cap="none" spc="0" normalizeH="0" noProof="0" dirty="0">
                <a:ln>
                  <a:noFill/>
                </a:ln>
                <a:solidFill>
                  <a:srgbClr val="000C2E"/>
                </a:solidFill>
                <a:effectLst/>
                <a:uLnTx/>
                <a:uFillTx/>
              </a:rPr>
              <a:t> kost, rygning)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srgbClr val="000C2E"/>
              </a:solidFill>
              <a:effectLst/>
              <a:uLnTx/>
              <a:uFillTx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2000" dirty="0"/>
              <a:t>Øget sygelighed og kortere levetid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srgbClr val="000C2E"/>
              </a:solidFill>
              <a:effectLst/>
              <a:uLnTx/>
              <a:uFillTx/>
            </a:endParaRPr>
          </a:p>
          <a:p>
            <a:pPr marL="0" indent="0">
              <a:buNone/>
              <a:defRPr/>
            </a:pPr>
            <a:r>
              <a:rPr lang="da-DK" sz="2400" b="1" dirty="0">
                <a:cs typeface="Arial" panose="020B0604020202020204" pitchFamily="34" charset="0"/>
              </a:rPr>
              <a:t>Vigtigt at identificere hvilke patienter der har lave sundhedskompetencer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867BF001-E908-6A94-51F3-F580D05F4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kumimoji="0" lang="da-DK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Sundhedskompetence i Danmark</a:t>
            </a:r>
            <a:endParaRPr lang="da-DK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08CEA509-FC4E-F642-8EEA-343730AD4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80569CDD-11EB-562E-103B-D83D76123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76A6D91-DA8E-3982-5AEB-1CF8E53A0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2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2ACAA-4E93-E2C2-7BC3-83AC6FDAA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72642778-904B-C847-3333-563DA5C27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122" y="2249976"/>
            <a:ext cx="3947057" cy="357418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D28DD5C2-2124-601D-3DC9-6E406FA10696}"/>
              </a:ext>
            </a:extLst>
          </p:cNvPr>
          <p:cNvSpPr txBox="1">
            <a:spLocks/>
          </p:cNvSpPr>
          <p:nvPr/>
        </p:nvSpPr>
        <p:spPr>
          <a:xfrm>
            <a:off x="1516380" y="5113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800" b="1" dirty="0">
                <a:solidFill>
                  <a:srgbClr val="0070C0"/>
                </a:solidFill>
                <a:latin typeface="+mn-lt"/>
              </a:rPr>
              <a:t>Hvordan identificerer vi hvilke borgere, der har begrænsede sundhedskompetencer?</a:t>
            </a:r>
            <a:endParaRPr lang="da-DK" sz="48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186BA4A-44DD-ECB6-75A0-E2C7F4149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7600" cy="6858000"/>
          </a:xfrm>
          <a:prstGeom prst="rect">
            <a:avLst/>
          </a:prstGeom>
          <a:gradFill>
            <a:gsLst>
              <a:gs pos="0">
                <a:srgbClr val="99D7F6">
                  <a:lumMod val="5000"/>
                  <a:lumOff val="95000"/>
                </a:srgbClr>
              </a:gs>
              <a:gs pos="100000">
                <a:srgbClr val="99D7F6">
                  <a:lumMod val="60000"/>
                  <a:lumOff val="40000"/>
                </a:srgbClr>
              </a:gs>
            </a:gsLst>
            <a:lin ang="54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Logoimage" descr="{&quot;templafy&quot;:{&quot;id&quot;:&quot;8fa50c5a-ad9e-4a67-bbfa-f80df5696bf6&quot;}}">
            <a:extLst>
              <a:ext uri="{FF2B5EF4-FFF2-40B4-BE49-F238E27FC236}">
                <a16:creationId xmlns:a16="http://schemas.microsoft.com/office/drawing/2014/main" id="{9D8CC347-2450-FE77-1752-3409C7389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" y="5712381"/>
            <a:ext cx="687600" cy="6876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0DB54E6-EC73-F2E9-133D-0D06412BE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019"/>
            <a:ext cx="687600" cy="71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855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F24A82DDA64945A140286F7C76902E" ma:contentTypeVersion="10" ma:contentTypeDescription="Create a new document." ma:contentTypeScope="" ma:versionID="37599bfcbedbaebb4d001f29e88b6c72">
  <xsd:schema xmlns:xsd="http://www.w3.org/2001/XMLSchema" xmlns:xs="http://www.w3.org/2001/XMLSchema" xmlns:p="http://schemas.microsoft.com/office/2006/metadata/properties" xmlns:ns1="http://schemas.microsoft.com/sharepoint/v3" xmlns:ns2="6a2884e7-32c8-43b3-9ccf-f5e13d59ec1f" xmlns:ns3="http://schemas.microsoft.com/sharepoint/v3/fields" xmlns:ns4="42bbd217-8603-4f76-892b-7043d22a1f62" targetNamespace="http://schemas.microsoft.com/office/2006/metadata/properties" ma:root="true" ma:fieldsID="905b943a19e7186b17517c3aa92415e8" ns1:_="" ns2:_="" ns3:_="" ns4:_="">
    <xsd:import namespace="http://schemas.microsoft.com/sharepoint/v3"/>
    <xsd:import namespace="6a2884e7-32c8-43b3-9ccf-f5e13d59ec1f"/>
    <xsd:import namespace="http://schemas.microsoft.com/sharepoint/v3/fields"/>
    <xsd:import namespace="42bbd217-8603-4f76-892b-7043d22a1f6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amtykkenummer" minOccurs="0"/>
                <xsd:element ref="ns2:Samtykkenummer_x0020__x0028_EKSTRA_x0020_FELT_x0029_" minOccurs="0"/>
                <xsd:element ref="ns1:PublishingStartDate" minOccurs="0"/>
                <xsd:element ref="ns1:PublishingExpirationDate" minOccurs="0"/>
                <xsd:element ref="ns2:eb092d61719a48a5bd8fad04375ecaa0" minOccurs="0"/>
                <xsd:element ref="ns2:TaxCatchAll" minOccurs="0"/>
                <xsd:element ref="ns2:m68aab1c38a6495ca16e87686ac28b99" minOccurs="0"/>
                <xsd:element ref="ns2:jdd4d20dbee548278d3d8fe789522ef5" minOccurs="0"/>
                <xsd:element ref="ns3:wic_System_Copyright" minOccurs="0"/>
                <xsd:element ref="ns4:RightsOfUse2"/>
                <xsd:element ref="ns2:Sidst_x0020_opdateret" minOccurs="0"/>
                <xsd:element ref="ns2:Dokumenttype" minOccurs="0"/>
                <xsd:element ref="ns2:Yderligere_x0020_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3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2884e7-32c8-43b3-9ccf-f5e13d59ec1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amtykkenummer" ma:index="11" nillable="true" ma:displayName="Samtykkenummer" ma:description="Her skrives det syv cifrede dokumentnummer samtykket har i Workzone, Hvis der er flere numre tilknyttet til billedet adskilles de med semikolon. &#10;Hvis der er tale om et situationsbillede - skrives &quot;Situationsbillede&quot;. &#10;Hvis der er tale om et billede fra Colourbox - skrives &quot;Colourbox&quot;.&#10;OBS: Der er plads til 31 samtykkenumre i feltet (inkl. semikolon)." ma:internalName="Samtykkenummer">
      <xsd:simpleType>
        <xsd:restriction base="dms:Note">
          <xsd:maxLength value="255"/>
        </xsd:restriction>
      </xsd:simpleType>
    </xsd:element>
    <xsd:element name="Samtykkenummer_x0020__x0028_EKSTRA_x0020_FELT_x0029_" ma:index="12" nillable="true" ma:displayName="Samtykkenummer (EKSTRA FELT)" ma:description="Brug kun dette felt, hvis der skal sættes flere end 31 samtykkenumre på et dokument eller billede.&#10;OBS: Der er plads til 31 samtykkenumre i feltet (inkl. semikolon)." ma:internalName="Samtykkenummer_x0020__x0028_EKSTRA_x0020_FELT_x0029_">
      <xsd:simpleType>
        <xsd:restriction base="dms:Note">
          <xsd:maxLength value="255"/>
        </xsd:restriction>
      </xsd:simpleType>
    </xsd:element>
    <xsd:element name="eb092d61719a48a5bd8fad04375ecaa0" ma:index="16" nillable="true" ma:taxonomy="true" ma:internalName="eb092d61719a48a5bd8fad04375ecaa0" ma:taxonomyFieldName="taggedtags" ma:displayName="Tags" ma:fieldId="{eb092d61-719a-48a5-bd8f-ad04375ecaa0}" ma:taxonomyMulti="true" ma:sspId="b335dc01-0bcb-4bbd-8ab2-2c7581a3c65b" ma:termSetId="d9ed31b2-1a12-4439-8d9a-3a6454bf9bc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description="" ma:hidden="true" ma:list="{393198f7-55d9-4d48-aaa3-e47ed7247e77}" ma:internalName="TaxCatchAll" ma:showField="CatchAllData" ma:web="6a2884e7-32c8-43b3-9ccf-f5e13d59ec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68aab1c38a6495ca16e87686ac28b99" ma:index="19" nillable="true" ma:taxonomy="true" ma:internalName="m68aab1c38a6495ca16e87686ac28b99" ma:taxonomyFieldName="division" ma:displayName="Division" ma:fieldId="{668aab1c-38a6-495c-a16e-87686ac28b99}" ma:sspId="b335dc01-0bcb-4bbd-8ab2-2c7581a3c65b" ma:termSetId="21ff0452-a813-4667-834b-2b1a3f341dd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jdd4d20dbee548278d3d8fe789522ef5" ma:index="21" nillable="true" ma:taxonomy="true" ma:internalName="jdd4d20dbee548278d3d8fe789522ef5" ma:taxonomyFieldName="unit" ma:displayName="Unit" ma:fieldId="{3dd4d20d-bee5-4827-8d3d-8fe789522ef5}" ma:sspId="b335dc01-0bcb-4bbd-8ab2-2c7581a3c65b" ma:termSetId="b8e18aba-abaa-48d4-b0c3-8c4aae54e1fc" ma:anchorId="f8d44865-bc6e-469e-891c-bb0b288ad01a" ma:open="true" ma:isKeyword="false">
      <xsd:complexType>
        <xsd:sequence>
          <xsd:element ref="pc:Terms" minOccurs="0" maxOccurs="1"/>
        </xsd:sequence>
      </xsd:complexType>
    </xsd:element>
    <xsd:element name="Sidst_x0020_opdateret" ma:index="24" nillable="true" ma:displayName="Sidst opdateret" ma:format="DateOnly" ma:internalName="Sidst_x0020_opdateret">
      <xsd:simpleType>
        <xsd:restriction base="dms:DateTime"/>
      </xsd:simpleType>
    </xsd:element>
    <xsd:element name="Dokumenttype" ma:index="25" nillable="true" ma:displayName="Dokumenttype" ma:format="Dropdown" ma:internalName="Dokumenttype">
      <xsd:simpleType>
        <xsd:restriction base="dms:Choice">
          <xsd:enumeration value="Vejledning"/>
          <xsd:enumeration value="Formular"/>
          <xsd:enumeration value="Præsentation"/>
          <xsd:enumeration value="Andet"/>
        </xsd:restriction>
      </xsd:simpleType>
    </xsd:element>
    <xsd:element name="Yderligere_x0020_information" ma:index="26" nillable="true" ma:displayName="Yderligere information" ma:internalName="Yderligere_x0020_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2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bd217-8603-4f76-892b-7043d22a1f62" elementFormDefault="qualified">
    <xsd:import namespace="http://schemas.microsoft.com/office/2006/documentManagement/types"/>
    <xsd:import namespace="http://schemas.microsoft.com/office/infopath/2007/PartnerControls"/>
    <xsd:element name="RightsOfUse2" ma:index="23" ma:displayName="Righs of use" ma:default="Fri afbenyttelse" ma:internalName="RightsOfUse2">
      <xsd:simpleType>
        <xsd:union memberTypes="dms:Text">
          <xsd:simpleType>
            <xsd:restriction base="dms:Choice">
              <xsd:enumeration value="Fri afbenyttelse"/>
              <xsd:enumeration value="Kun intranet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dd4d20dbee548278d3d8fe789522ef5 xmlns="6a2884e7-32c8-43b3-9ccf-f5e13d59ec1f">
      <Terms xmlns="http://schemas.microsoft.com/office/infopath/2007/PartnerControls"/>
    </jdd4d20dbee548278d3d8fe789522ef5>
    <RightsOfUse2 xmlns="42bbd217-8603-4f76-892b-7043d22a1f62">Fri afbenyttelse</RightsOfUse2>
    <Samtykkenummer xmlns="6a2884e7-32c8-43b3-9ccf-f5e13d59ec1f" xsi:nil="true"/>
    <Samtykkenummer_x0020__x0028_EKSTRA_x0020_FELT_x0029_ xmlns="6a2884e7-32c8-43b3-9ccf-f5e13d59ec1f" xsi:nil="true"/>
    <TaxCatchAll xmlns="6a2884e7-32c8-43b3-9ccf-f5e13d59ec1f"/>
    <eb092d61719a48a5bd8fad04375ecaa0 xmlns="6a2884e7-32c8-43b3-9ccf-f5e13d59ec1f">
      <Terms xmlns="http://schemas.microsoft.com/office/infopath/2007/PartnerControls"/>
    </eb092d61719a48a5bd8fad04375ecaa0>
    <PublishingExpirationDate xmlns="http://schemas.microsoft.com/sharepoint/v3" xsi:nil="true"/>
    <PublishingStartDate xmlns="http://schemas.microsoft.com/sharepoint/v3" xsi:nil="true"/>
    <m68aab1c38a6495ca16e87686ac28b99 xmlns="6a2884e7-32c8-43b3-9ccf-f5e13d59ec1f">
      <Terms xmlns="http://schemas.microsoft.com/office/infopath/2007/PartnerControls"/>
    </m68aab1c38a6495ca16e87686ac28b99>
    <wic_System_Copyright xmlns="http://schemas.microsoft.com/sharepoint/v3/fields" xsi:nil="true"/>
    <_dlc_DocId xmlns="6a2884e7-32c8-43b3-9ccf-f5e13d59ec1f">HHVIDOHOS-277904920-12</_dlc_DocId>
    <_dlc_DocIdUrl xmlns="6a2884e7-32c8-43b3-9ccf-f5e13d59ec1f">
      <Url>https://www.hvidovrehospital.dk/pmrc/research_and_development/development/shared-focus-areas/_layouts/15/DocIdRedir.aspx?ID=HHVIDOHOS-277904920-12</Url>
      <Description>HHVIDOHOS-277904920-12</Description>
    </_dlc_DocIdUrl>
    <Dokumenttype xmlns="6a2884e7-32c8-43b3-9ccf-f5e13d59ec1f" xsi:nil="true"/>
    <Yderligere_x0020_information xmlns="6a2884e7-32c8-43b3-9ccf-f5e13d59ec1f" xsi:nil="true"/>
    <Sidst_x0020_opdateret xmlns="6a2884e7-32c8-43b3-9ccf-f5e13d59ec1f" xsi:nil="true"/>
  </documentManagement>
</p:properties>
</file>

<file path=customXml/itemProps1.xml><?xml version="1.0" encoding="utf-8"?>
<ds:datastoreItem xmlns:ds="http://schemas.openxmlformats.org/officeDocument/2006/customXml" ds:itemID="{A7128CCA-8D8F-4C85-92A7-E1EC4447274D}"/>
</file>

<file path=customXml/itemProps2.xml><?xml version="1.0" encoding="utf-8"?>
<ds:datastoreItem xmlns:ds="http://schemas.openxmlformats.org/officeDocument/2006/customXml" ds:itemID="{1FBB7213-1D86-4A41-B8A4-5AF94017C5D7}"/>
</file>

<file path=customXml/itemProps3.xml><?xml version="1.0" encoding="utf-8"?>
<ds:datastoreItem xmlns:ds="http://schemas.openxmlformats.org/officeDocument/2006/customXml" ds:itemID="{98AC4A2C-D4A8-4C51-9B47-6D2BB9641237}"/>
</file>

<file path=customXml/itemProps4.xml><?xml version="1.0" encoding="utf-8"?>
<ds:datastoreItem xmlns:ds="http://schemas.openxmlformats.org/officeDocument/2006/customXml" ds:itemID="{13971FF7-B2DD-4382-ADA8-2583C2202D59}"/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1808</Words>
  <Application>Microsoft Office PowerPoint</Application>
  <PresentationFormat>Widescreen</PresentationFormat>
  <Paragraphs>261</Paragraphs>
  <Slides>30</Slides>
  <Notes>11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9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30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Calibri Light</vt:lpstr>
      <vt:lpstr>KBH</vt:lpstr>
      <vt:lpstr>KBH Black</vt:lpstr>
      <vt:lpstr>KBH Medium</vt:lpstr>
      <vt:lpstr>KBH Tekst</vt:lpstr>
      <vt:lpstr>Office-tema</vt:lpstr>
      <vt:lpstr>1_Office-tema</vt:lpstr>
      <vt:lpstr>2_Office-tema</vt:lpstr>
      <vt:lpstr>PowerPoint-præsentation</vt:lpstr>
      <vt:lpstr>Individuelle sundhedskompetencer</vt:lpstr>
      <vt:lpstr>Link til film om sundhedskompetencer</vt:lpstr>
      <vt:lpstr>Organisatoriske sundhedskompetencer</vt:lpstr>
      <vt:lpstr>PowerPoint-præsentation</vt:lpstr>
      <vt:lpstr>PowerPoint-præsentation</vt:lpstr>
      <vt:lpstr>PowerPoint-præsentation</vt:lpstr>
      <vt:lpstr>Sundhedskompetence i Danmark</vt:lpstr>
      <vt:lpstr>PowerPoint-præsentation</vt:lpstr>
      <vt:lpstr>Indikatorer for begrænsede sundhedskompetencer i DK</vt:lpstr>
      <vt:lpstr>Baggrund for et tværsektorielt samarbejde om afdækning af sundhedskompetencer i GOP</vt:lpstr>
      <vt:lpstr>Dialogredskabet Udvikling af et dialogredskab til afdækning af sundhedskompetencer</vt:lpstr>
      <vt:lpstr>Dialogredskabet Udvikling af et dialogredskab til afdækning af sundhedskompetencer</vt:lpstr>
      <vt:lpstr>PowerPoint-præsentation</vt:lpstr>
      <vt:lpstr>Erfaringer og resultater fra de 2 projekter</vt:lpstr>
      <vt:lpstr>De sundhedsprofessionelles oplevelser med afdækning af sundhedskompetencer</vt:lpstr>
      <vt:lpstr>Borgernes oplevelser</vt:lpstr>
      <vt:lpstr>Eksempler på borgernes svar fra dialogredskabet</vt:lpstr>
      <vt:lpstr>Redskaber og strategier til implementering</vt:lpstr>
      <vt:lpstr>I GOP’ens fodspor Vejen fra hospitalet til genoptræning i kommunen</vt:lpstr>
      <vt:lpstr>PowerPoint-præsentation</vt:lpstr>
      <vt:lpstr>Begrænsede sundhedskompetencer? Råd til sundhedspersonale om kommunikation med patienter/borgere</vt:lpstr>
      <vt:lpstr>PowerPoint-præsentation</vt:lpstr>
      <vt:lpstr>PowerPoint-præsentation</vt:lpstr>
      <vt:lpstr>Fælles dagsorden  - At udforske de to dagsordner</vt:lpstr>
      <vt:lpstr>Dialogredskab – version maj 2025</vt:lpstr>
      <vt:lpstr>Dokumentation i Sundhedsplatformen</vt:lpstr>
      <vt:lpstr>Materialer om sundhedskompetencer</vt:lpstr>
      <vt:lpstr>Referencer:</vt:lpstr>
      <vt:lpstr>PowerPoint-præsentation</vt:lpstr>
    </vt:vector>
  </TitlesOfParts>
  <Company>Københavns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Jens Folke Sørensen</dc:creator>
  <cp:lastModifiedBy>Line Rokkedal Jønsson</cp:lastModifiedBy>
  <cp:revision>8</cp:revision>
  <dcterms:created xsi:type="dcterms:W3CDTF">2025-05-07T08:06:46Z</dcterms:created>
  <dcterms:modified xsi:type="dcterms:W3CDTF">2025-06-18T07:08:49Z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0x010100F5F24A82DDA64945A140286F7C76902E</vt:lpwstr>
  </property>
  <property fmtid="{D5CDD505-2E9C-101B-9397-08002B2CF9AE}" pid="3" name="_dlc_DocIdItemGuid">
    <vt:lpwstr>54c6632d-3093-4adb-816e-0ccd06abb9a1</vt:lpwstr>
  </property>
  <property fmtid="{D5CDD505-2E9C-101B-9397-08002B2CF9AE}" pid="4" name="taggedtags">
    <vt:lpwstr/>
  </property>
  <property fmtid="{D5CDD505-2E9C-101B-9397-08002B2CF9AE}" pid="5" name="division">
    <vt:lpwstr/>
  </property>
  <property fmtid="{D5CDD505-2E9C-101B-9397-08002B2CF9AE}" pid="6" name="unit">
    <vt:lpwstr/>
  </property>
</Properties>
</file>